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7" r:id="rId4"/>
    <p:sldId id="277" r:id="rId5"/>
    <p:sldId id="279" r:id="rId6"/>
    <p:sldId id="280" r:id="rId7"/>
    <p:sldId id="281" r:id="rId8"/>
    <p:sldId id="264" r:id="rId9"/>
    <p:sldId id="272" r:id="rId10"/>
    <p:sldId id="282" r:id="rId11"/>
    <p:sldId id="283" r:id="rId12"/>
    <p:sldId id="284" r:id="rId13"/>
    <p:sldId id="285" r:id="rId14"/>
    <p:sldId id="292" r:id="rId15"/>
    <p:sldId id="258" r:id="rId16"/>
  </p:sldIdLst>
  <p:sldSz cx="12192000" cy="6858000"/>
  <p:notesSz cx="12192000" cy="6858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Quicksand" panose="020F0502020204030204" pitchFamily="34" charset="0"/>
      <p:regular r:id="rId22"/>
      <p:bold r:id="rId23"/>
      <p:italic r:id="rId24"/>
      <p:boldItalic r:id="rId25"/>
    </p:embeddedFont>
    <p:embeddedFont>
      <p:font typeface="Quicksand SemiBold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45"/>
    <p:restoredTop sz="94694"/>
  </p:normalViewPr>
  <p:slideViewPr>
    <p:cSldViewPr snapToGrid="0">
      <p:cViewPr varScale="1">
        <p:scale>
          <a:sx n="121" d="100"/>
          <a:sy n="121" d="100"/>
        </p:scale>
        <p:origin x="168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player.com/slide/12073970/" TargetMode="External"/><Relationship Id="rId2" Type="http://schemas.openxmlformats.org/officeDocument/2006/relationships/hyperlink" Target="https://eurodoc.net/open-science-ambassadors-training/m1-open-science" TargetMode="External"/><Relationship Id="rId1" Type="http://schemas.openxmlformats.org/officeDocument/2006/relationships/hyperlink" Target="https://github.com/opensciency/sprint-content/blob/main/open-data/Lesson1-WhatIsOpenData.md" TargetMode="External"/><Relationship Id="rId4" Type="http://schemas.openxmlformats.org/officeDocument/2006/relationships/hyperlink" Target="https://www.cos.io/initiatives/badges" TargetMode="External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player.com/slide/12073970/" TargetMode="External"/><Relationship Id="rId2" Type="http://schemas.openxmlformats.org/officeDocument/2006/relationships/hyperlink" Target="https://project.gotriple.eu/triple-open-science-training-series/" TargetMode="External"/><Relationship Id="rId1" Type="http://schemas.openxmlformats.org/officeDocument/2006/relationships/hyperlink" Target="https://creativecommons.org/2021/12/02/unesco-recommendation-on-open-science-ratified/" TargetMode="External"/><Relationship Id="rId4" Type="http://schemas.openxmlformats.org/officeDocument/2006/relationships/hyperlink" Target="https://github.com/opensciency/sprint-content/blob/main/ethos-of-open/lesson1-intro-to-open-science.md" TargetMode="External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player.com/slide/12073970/" TargetMode="External"/><Relationship Id="rId2" Type="http://schemas.openxmlformats.org/officeDocument/2006/relationships/hyperlink" Target="https://eurodoc.net/open-science-ambassadors-training/m1-open-science" TargetMode="External"/><Relationship Id="rId1" Type="http://schemas.openxmlformats.org/officeDocument/2006/relationships/hyperlink" Target="https://github.com/opensciency/sprint-content/blob/main/open-data/Lesson1-WhatIsOpenData.md" TargetMode="External"/><Relationship Id="rId4" Type="http://schemas.openxmlformats.org/officeDocument/2006/relationships/hyperlink" Target="https://www.cos.io/initiatives/badges" TargetMode="External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player.com/slide/12073970/" TargetMode="External"/><Relationship Id="rId2" Type="http://schemas.openxmlformats.org/officeDocument/2006/relationships/hyperlink" Target="https://project.gotriple.eu/triple-open-science-training-series/" TargetMode="External"/><Relationship Id="rId1" Type="http://schemas.openxmlformats.org/officeDocument/2006/relationships/hyperlink" Target="https://creativecommons.org/2021/12/02/unesco-recommendation-on-open-science-ratified/" TargetMode="External"/><Relationship Id="rId4" Type="http://schemas.openxmlformats.org/officeDocument/2006/relationships/hyperlink" Target="https://github.com/opensciency/sprint-content/blob/main/ethos-of-open/lesson1-intro-to-open-science.md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42F4556-8691-864F-8875-77CB1F3D869E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Recognize metadata</a:t>
          </a:r>
          <a:endParaRPr lang="en-MK" dirty="0">
            <a:solidFill>
              <a:schemeClr val="tx1"/>
            </a:solidFill>
          </a:endParaRPr>
        </a:p>
      </dgm:t>
    </dgm:pt>
    <dgm:pt modelId="{73D8996A-829C-BE45-8C7F-261F8AD5D089}" type="par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561614-E26B-5641-A35F-787ADFB2E2E9}" type="sibTrans" cxnId="{8460F9B6-4DD0-4842-96B6-E0FC44BE39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DC8903-08AD-4649-BE36-6CCCD5A6F13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Identify Permanent Identifiers (PIDs)</a:t>
          </a:r>
        </a:p>
      </dgm:t>
    </dgm:pt>
    <dgm:pt modelId="{5BD41E7D-5D46-8E4F-8CF4-5A9D253B2DD1}" type="par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8E10B14-A8A2-FB47-A848-60C07EDBF234}" type="sibTrans" cxnId="{CEDEF61D-78D1-9645-91F3-76B9FE0BC47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60C1B43-92A8-984D-A647-76D0F4B75EA7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Compare licenses</a:t>
          </a:r>
          <a:endParaRPr lang="en-GB" b="0" dirty="0">
            <a:solidFill>
              <a:schemeClr val="tx1"/>
            </a:solidFill>
          </a:endParaRP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bg1"/>
              </a:solidFill>
            </a:rPr>
            <a:t>Write attribution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99E0534-8C9C-B14E-83E7-09166B8013B9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Categorizing learning repositories</a:t>
          </a:r>
          <a:endParaRPr lang="en-GB" b="0" dirty="0">
            <a:solidFill>
              <a:schemeClr val="tx1"/>
            </a:solidFill>
          </a:endParaRPr>
        </a:p>
      </dgm:t>
    </dgm:pt>
    <dgm:pt modelId="{C7BD928B-F44C-4041-94AD-380AAB109E99}" type="parTrans" cxnId="{F32B7396-39BE-044A-939A-08FF33DBBCA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21064E2-8A16-194C-A29D-389DF2A1D8F0}" type="sibTrans" cxnId="{F32B7396-39BE-044A-939A-08FF33DBBCA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5CDED93-58B9-FA48-BA19-A40997FD5D91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Interpret the instructional design process</a:t>
          </a:r>
          <a:endParaRPr lang="en-GB" b="0" dirty="0">
            <a:solidFill>
              <a:schemeClr val="tx1"/>
            </a:solidFill>
          </a:endParaRPr>
        </a:p>
      </dgm:t>
    </dgm:pt>
    <dgm:pt modelId="{8B03C684-95E6-D54B-92E1-C9BB81418FA9}" type="parTrans" cxnId="{8FE90981-A849-3D46-8754-401F2C8104A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268C40-AB6B-CD42-B06A-12BCFDDC0E58}" type="sibTrans" cxnId="{8FE90981-A849-3D46-8754-401F2C8104A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B56F1D7-C260-D84A-A6FA-19B5263C94B9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Preparing learning objectives</a:t>
          </a:r>
        </a:p>
      </dgm:t>
    </dgm:pt>
    <dgm:pt modelId="{A125172F-5AA5-8E41-94ED-C0EB90F54EA9}" type="parTrans" cxnId="{B02F9833-6570-4D40-8986-F7A95F6E44F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003C36-B046-AC4B-AF2B-16C87D14FB59}" type="sibTrans" cxnId="{B02F9833-6570-4D40-8986-F7A95F6E44F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7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7"/>
      <dgm:spPr/>
    </dgm:pt>
    <dgm:pt modelId="{8430721C-021F-404F-B65E-1E6013182AE8}" type="pres">
      <dgm:prSet presAssocID="{BECEB8E5-7934-A84B-929D-2381D2E3477B}" presName="dstNode" presStyleLbl="node1" presStyleIdx="0" presStyleCnt="7"/>
      <dgm:spPr/>
    </dgm:pt>
    <dgm:pt modelId="{DE388C96-2E88-AC42-BBBE-E676B53E872A}" type="pres">
      <dgm:prSet presAssocID="{142F4556-8691-864F-8875-77CB1F3D869E}" presName="text_1" presStyleLbl="node1" presStyleIdx="0" presStyleCnt="7">
        <dgm:presLayoutVars>
          <dgm:bulletEnabled val="1"/>
        </dgm:presLayoutVars>
      </dgm:prSet>
      <dgm:spPr/>
    </dgm:pt>
    <dgm:pt modelId="{8FC1792A-B034-804E-8733-1C86B2B6330D}" type="pres">
      <dgm:prSet presAssocID="{142F4556-8691-864F-8875-77CB1F3D869E}" presName="accent_1" presStyleCnt="0"/>
      <dgm:spPr/>
    </dgm:pt>
    <dgm:pt modelId="{125E5E97-C7C6-CF4F-8EC0-07E9CA22C125}" type="pres">
      <dgm:prSet presAssocID="{142F4556-8691-864F-8875-77CB1F3D869E}" presName="accentRepeatNode" presStyleLbl="solidFgAcc1" presStyleIdx="0" presStyleCnt="7"/>
      <dgm:spPr/>
    </dgm:pt>
    <dgm:pt modelId="{E6669EF7-8215-9F4E-9226-1C00E76949DF}" type="pres">
      <dgm:prSet presAssocID="{B7DC8903-08AD-4649-BE36-6CCCD5A6F138}" presName="text_2" presStyleLbl="node1" presStyleIdx="1" presStyleCnt="7">
        <dgm:presLayoutVars>
          <dgm:bulletEnabled val="1"/>
        </dgm:presLayoutVars>
      </dgm:prSet>
      <dgm:spPr/>
    </dgm:pt>
    <dgm:pt modelId="{0228C7BE-6F2A-6147-A63B-D77229028E3B}" type="pres">
      <dgm:prSet presAssocID="{B7DC8903-08AD-4649-BE36-6CCCD5A6F138}" presName="accent_2" presStyleCnt="0"/>
      <dgm:spPr/>
    </dgm:pt>
    <dgm:pt modelId="{5EFFC3B3-D660-A448-8779-2CAE64D9F082}" type="pres">
      <dgm:prSet presAssocID="{B7DC8903-08AD-4649-BE36-6CCCD5A6F138}" presName="accentRepeatNode" presStyleLbl="solidFgAcc1" presStyleIdx="1" presStyleCnt="7"/>
      <dgm:spPr/>
    </dgm:pt>
    <dgm:pt modelId="{D01D75B1-CFBE-BC4D-82DF-B917E314FC55}" type="pres">
      <dgm:prSet presAssocID="{F60C1B43-92A8-984D-A647-76D0F4B75EA7}" presName="text_3" presStyleLbl="node1" presStyleIdx="2" presStyleCnt="7">
        <dgm:presLayoutVars>
          <dgm:bulletEnabled val="1"/>
        </dgm:presLayoutVars>
      </dgm:prSet>
      <dgm:spPr/>
    </dgm:pt>
    <dgm:pt modelId="{076C251F-F8AA-9F49-9C93-4EEA082E07EA}" type="pres">
      <dgm:prSet presAssocID="{F60C1B43-92A8-984D-A647-76D0F4B75EA7}" presName="accent_3" presStyleCnt="0"/>
      <dgm:spPr/>
    </dgm:pt>
    <dgm:pt modelId="{1A53D0BC-8359-9E4A-937D-37439310AAAB}" type="pres">
      <dgm:prSet presAssocID="{F60C1B43-92A8-984D-A647-76D0F4B75EA7}" presName="accentRepeatNode" presStyleLbl="solidFgAcc1" presStyleIdx="2" presStyleCnt="7"/>
      <dgm:spPr/>
    </dgm:pt>
    <dgm:pt modelId="{B23E1CDD-7448-BA4F-B65C-382B2E06858D}" type="pres">
      <dgm:prSet presAssocID="{BA47A965-FEB3-B74F-B492-8C71F4D5BF3E}" presName="text_4" presStyleLbl="node1" presStyleIdx="3" presStyleCnt="7">
        <dgm:presLayoutVars>
          <dgm:bulletEnabled val="1"/>
        </dgm:presLayoutVars>
      </dgm:prSet>
      <dgm:spPr/>
    </dgm:pt>
    <dgm:pt modelId="{E7BD932C-584B-F94C-BBA6-F1115A607A59}" type="pres">
      <dgm:prSet presAssocID="{BA47A965-FEB3-B74F-B492-8C71F4D5BF3E}" presName="accent_4" presStyleCnt="0"/>
      <dgm:spPr/>
    </dgm:pt>
    <dgm:pt modelId="{A14003AF-52A9-4245-AF6A-481A64EAC3C4}" type="pres">
      <dgm:prSet presAssocID="{BA47A965-FEB3-B74F-B492-8C71F4D5BF3E}" presName="accentRepeatNode" presStyleLbl="solidFgAcc1" presStyleIdx="3" presStyleCnt="7"/>
      <dgm:spPr/>
    </dgm:pt>
    <dgm:pt modelId="{A7B7E564-E102-454A-98B7-77FD0C99D93B}" type="pres">
      <dgm:prSet presAssocID="{999E0534-8C9C-B14E-83E7-09166B8013B9}" presName="text_5" presStyleLbl="node1" presStyleIdx="4" presStyleCnt="7">
        <dgm:presLayoutVars>
          <dgm:bulletEnabled val="1"/>
        </dgm:presLayoutVars>
      </dgm:prSet>
      <dgm:spPr/>
    </dgm:pt>
    <dgm:pt modelId="{56D53AA3-2F28-D64A-990E-F1633C014BBD}" type="pres">
      <dgm:prSet presAssocID="{999E0534-8C9C-B14E-83E7-09166B8013B9}" presName="accent_5" presStyleCnt="0"/>
      <dgm:spPr/>
    </dgm:pt>
    <dgm:pt modelId="{3014D8AE-DCDD-914A-8A2A-81867A6F5798}" type="pres">
      <dgm:prSet presAssocID="{999E0534-8C9C-B14E-83E7-09166B8013B9}" presName="accentRepeatNode" presStyleLbl="solidFgAcc1" presStyleIdx="4" presStyleCnt="7"/>
      <dgm:spPr/>
    </dgm:pt>
    <dgm:pt modelId="{7B235D11-D58F-2F42-9369-0E902A4E62D9}" type="pres">
      <dgm:prSet presAssocID="{D5CDED93-58B9-FA48-BA19-A40997FD5D91}" presName="text_6" presStyleLbl="node1" presStyleIdx="5" presStyleCnt="7">
        <dgm:presLayoutVars>
          <dgm:bulletEnabled val="1"/>
        </dgm:presLayoutVars>
      </dgm:prSet>
      <dgm:spPr/>
    </dgm:pt>
    <dgm:pt modelId="{72ADA598-CDB6-F043-A201-B092B175A05D}" type="pres">
      <dgm:prSet presAssocID="{D5CDED93-58B9-FA48-BA19-A40997FD5D91}" presName="accent_6" presStyleCnt="0"/>
      <dgm:spPr/>
    </dgm:pt>
    <dgm:pt modelId="{BDAEBAAC-DBEB-A744-BCDE-FED68782BE2D}" type="pres">
      <dgm:prSet presAssocID="{D5CDED93-58B9-FA48-BA19-A40997FD5D91}" presName="accentRepeatNode" presStyleLbl="solidFgAcc1" presStyleIdx="5" presStyleCnt="7"/>
      <dgm:spPr/>
    </dgm:pt>
    <dgm:pt modelId="{297AA284-FB65-244D-B19C-A57BAAD27676}" type="pres">
      <dgm:prSet presAssocID="{CB56F1D7-C260-D84A-A6FA-19B5263C94B9}" presName="text_7" presStyleLbl="node1" presStyleIdx="6" presStyleCnt="7">
        <dgm:presLayoutVars>
          <dgm:bulletEnabled val="1"/>
        </dgm:presLayoutVars>
      </dgm:prSet>
      <dgm:spPr/>
    </dgm:pt>
    <dgm:pt modelId="{593ADFDC-FB2E-C04C-BC24-83273E6FAB73}" type="pres">
      <dgm:prSet presAssocID="{CB56F1D7-C260-D84A-A6FA-19B5263C94B9}" presName="accent_7" presStyleCnt="0"/>
      <dgm:spPr/>
    </dgm:pt>
    <dgm:pt modelId="{0B5135F7-F38C-E94C-91B3-AAB96BA85BC7}" type="pres">
      <dgm:prSet presAssocID="{CB56F1D7-C260-D84A-A6FA-19B5263C94B9}" presName="accentRepeatNode" presStyleLbl="solidFgAcc1" presStyleIdx="6" presStyleCnt="7"/>
      <dgm:spPr/>
    </dgm:pt>
  </dgm:ptLst>
  <dgm:cxnLst>
    <dgm:cxn modelId="{AF168412-0899-714E-AE1E-B659721A6DCA}" type="presOf" srcId="{999E0534-8C9C-B14E-83E7-09166B8013B9}" destId="{A7B7E564-E102-454A-98B7-77FD0C99D93B}" srcOrd="0" destOrd="0" presId="urn:microsoft.com/office/officeart/2008/layout/VerticalCurvedList"/>
    <dgm:cxn modelId="{CEDEF61D-78D1-9645-91F3-76B9FE0BC474}" srcId="{BECEB8E5-7934-A84B-929D-2381D2E3477B}" destId="{B7DC8903-08AD-4649-BE36-6CCCD5A6F138}" srcOrd="1" destOrd="0" parTransId="{5BD41E7D-5D46-8E4F-8CF4-5A9D253B2DD1}" sibTransId="{D8E10B14-A8A2-FB47-A848-60C07EDBF234}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B02F9833-6570-4D40-8986-F7A95F6E44F7}" srcId="{BECEB8E5-7934-A84B-929D-2381D2E3477B}" destId="{CB56F1D7-C260-D84A-A6FA-19B5263C94B9}" srcOrd="6" destOrd="0" parTransId="{A125172F-5AA5-8E41-94ED-C0EB90F54EA9}" sibTransId="{1D003C36-B046-AC4B-AF2B-16C87D14FB59}"/>
    <dgm:cxn modelId="{08556C39-434E-1946-8E7E-CB2ECF81E46D}" type="presOf" srcId="{BA47A965-FEB3-B74F-B492-8C71F4D5BF3E}" destId="{B23E1CDD-7448-BA4F-B65C-382B2E06858D}" srcOrd="0" destOrd="0" presId="urn:microsoft.com/office/officeart/2008/layout/VerticalCurvedList"/>
    <dgm:cxn modelId="{DF28AC44-C402-334B-BB7B-B961323D67AB}" type="presOf" srcId="{D3561614-E26B-5641-A35F-787ADFB2E2E9}" destId="{9002D5DD-9C2C-7940-91CB-FA49256D6C72}" srcOrd="0" destOrd="0" presId="urn:microsoft.com/office/officeart/2008/layout/VerticalCurvedList"/>
    <dgm:cxn modelId="{32BEBD6F-D037-3249-8CBF-92FD1AB80261}" type="presOf" srcId="{CB56F1D7-C260-D84A-A6FA-19B5263C94B9}" destId="{297AA284-FB65-244D-B19C-A57BAAD27676}" srcOrd="0" destOrd="0" presId="urn:microsoft.com/office/officeart/2008/layout/VerticalCurvedList"/>
    <dgm:cxn modelId="{C9455E7C-6EFF-394A-A4C5-1210991CAFC5}" type="presOf" srcId="{142F4556-8691-864F-8875-77CB1F3D869E}" destId="{DE388C96-2E88-AC42-BBBE-E676B53E872A}" srcOrd="0" destOrd="0" presId="urn:microsoft.com/office/officeart/2008/layout/VerticalCurvedList"/>
    <dgm:cxn modelId="{8FE90981-A849-3D46-8754-401F2C8104AB}" srcId="{BECEB8E5-7934-A84B-929D-2381D2E3477B}" destId="{D5CDED93-58B9-FA48-BA19-A40997FD5D91}" srcOrd="5" destOrd="0" parTransId="{8B03C684-95E6-D54B-92E1-C9BB81418FA9}" sibTransId="{6D268C40-AB6B-CD42-B06A-12BCFDDC0E58}"/>
    <dgm:cxn modelId="{F32B7396-39BE-044A-939A-08FF33DBBCA2}" srcId="{BECEB8E5-7934-A84B-929D-2381D2E3477B}" destId="{999E0534-8C9C-B14E-83E7-09166B8013B9}" srcOrd="4" destOrd="0" parTransId="{C7BD928B-F44C-4041-94AD-380AAB109E99}" sibTransId="{B21064E2-8A16-194C-A29D-389DF2A1D8F0}"/>
    <dgm:cxn modelId="{7A76A0A4-7A4C-AF42-A3EF-10A426AFF4E3}" type="presOf" srcId="{F60C1B43-92A8-984D-A647-76D0F4B75EA7}" destId="{D01D75B1-CFBE-BC4D-82DF-B917E314FC55}" srcOrd="0" destOrd="0" presId="urn:microsoft.com/office/officeart/2008/layout/VerticalCurvedList"/>
    <dgm:cxn modelId="{8460F9B6-4DD0-4842-96B6-E0FC44BE39E8}" srcId="{BECEB8E5-7934-A84B-929D-2381D2E3477B}" destId="{142F4556-8691-864F-8875-77CB1F3D869E}" srcOrd="0" destOrd="0" parTransId="{73D8996A-829C-BE45-8C7F-261F8AD5D089}" sibTransId="{D3561614-E26B-5641-A35F-787ADFB2E2E9}"/>
    <dgm:cxn modelId="{7E3CF8BC-9125-F748-ADEF-84E600BBB22C}" srcId="{BECEB8E5-7934-A84B-929D-2381D2E3477B}" destId="{F60C1B43-92A8-984D-A647-76D0F4B75EA7}" srcOrd="2" destOrd="0" parTransId="{F87DB8DF-1EF3-324D-82F9-40DFEF195C8F}" sibTransId="{9C768BBD-4A66-DF4B-92BE-0ABC5CDEBD21}"/>
    <dgm:cxn modelId="{555D41E9-ECE5-A544-82A8-39D5D22C3653}" type="presOf" srcId="{D5CDED93-58B9-FA48-BA19-A40997FD5D91}" destId="{7B235D11-D58F-2F42-9369-0E902A4E62D9}" srcOrd="0" destOrd="0" presId="urn:microsoft.com/office/officeart/2008/layout/VerticalCurvedList"/>
    <dgm:cxn modelId="{B1A317F7-2D1E-6841-A9E1-29E54E78B46C}" type="presOf" srcId="{B7DC8903-08AD-4649-BE36-6CCCD5A6F138}" destId="{E6669EF7-8215-9F4E-9226-1C00E76949DF}" srcOrd="0" destOrd="0" presId="urn:microsoft.com/office/officeart/2008/layout/VerticalCurvedList"/>
    <dgm:cxn modelId="{4A298BF9-E6EF-D641-992E-16A5DF5FC8E2}" srcId="{BECEB8E5-7934-A84B-929D-2381D2E3477B}" destId="{BA47A965-FEB3-B74F-B492-8C71F4D5BF3E}" srcOrd="3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EE15C34-1C53-E949-9951-9D00AEB03A38}" type="presParOf" srcId="{F13EA33D-18CE-6346-8404-701E600A7D73}" destId="{DE388C96-2E88-AC42-BBBE-E676B53E872A}" srcOrd="1" destOrd="0" presId="urn:microsoft.com/office/officeart/2008/layout/VerticalCurvedList"/>
    <dgm:cxn modelId="{E20028FB-87D1-0942-AA42-A82EF7A2680D}" type="presParOf" srcId="{F13EA33D-18CE-6346-8404-701E600A7D73}" destId="{8FC1792A-B034-804E-8733-1C86B2B6330D}" srcOrd="2" destOrd="0" presId="urn:microsoft.com/office/officeart/2008/layout/VerticalCurvedList"/>
    <dgm:cxn modelId="{46631D85-F9AD-EE47-9652-1650A04BB6EA}" type="presParOf" srcId="{8FC1792A-B034-804E-8733-1C86B2B6330D}" destId="{125E5E97-C7C6-CF4F-8EC0-07E9CA22C125}" srcOrd="0" destOrd="0" presId="urn:microsoft.com/office/officeart/2008/layout/VerticalCurvedList"/>
    <dgm:cxn modelId="{54C4B1D0-9E75-CE42-AF2C-6631E8F0FFF3}" type="presParOf" srcId="{F13EA33D-18CE-6346-8404-701E600A7D73}" destId="{E6669EF7-8215-9F4E-9226-1C00E76949DF}" srcOrd="3" destOrd="0" presId="urn:microsoft.com/office/officeart/2008/layout/VerticalCurvedList"/>
    <dgm:cxn modelId="{F9C4F9F9-0320-7C49-B489-AE04F6E85DAE}" type="presParOf" srcId="{F13EA33D-18CE-6346-8404-701E600A7D73}" destId="{0228C7BE-6F2A-6147-A63B-D77229028E3B}" srcOrd="4" destOrd="0" presId="urn:microsoft.com/office/officeart/2008/layout/VerticalCurvedList"/>
    <dgm:cxn modelId="{7FCDF7F5-224B-1748-A4B5-19366C3EAE17}" type="presParOf" srcId="{0228C7BE-6F2A-6147-A63B-D77229028E3B}" destId="{5EFFC3B3-D660-A448-8779-2CAE64D9F082}" srcOrd="0" destOrd="0" presId="urn:microsoft.com/office/officeart/2008/layout/VerticalCurvedList"/>
    <dgm:cxn modelId="{52302A3D-EA49-E742-A551-597C8EEF5FE7}" type="presParOf" srcId="{F13EA33D-18CE-6346-8404-701E600A7D73}" destId="{D01D75B1-CFBE-BC4D-82DF-B917E314FC55}" srcOrd="5" destOrd="0" presId="urn:microsoft.com/office/officeart/2008/layout/VerticalCurvedList"/>
    <dgm:cxn modelId="{85D8F6A2-DD67-1A46-B972-A9CCF4A63004}" type="presParOf" srcId="{F13EA33D-18CE-6346-8404-701E600A7D73}" destId="{076C251F-F8AA-9F49-9C93-4EEA082E07EA}" srcOrd="6" destOrd="0" presId="urn:microsoft.com/office/officeart/2008/layout/VerticalCurvedList"/>
    <dgm:cxn modelId="{8B14BD74-C627-7944-8A26-460CD3A71B34}" type="presParOf" srcId="{076C251F-F8AA-9F49-9C93-4EEA082E07EA}" destId="{1A53D0BC-8359-9E4A-937D-37439310AAAB}" srcOrd="0" destOrd="0" presId="urn:microsoft.com/office/officeart/2008/layout/VerticalCurvedList"/>
    <dgm:cxn modelId="{5E26E43B-5B40-664F-B91C-91AED016CCFD}" type="presParOf" srcId="{F13EA33D-18CE-6346-8404-701E600A7D73}" destId="{B23E1CDD-7448-BA4F-B65C-382B2E06858D}" srcOrd="7" destOrd="0" presId="urn:microsoft.com/office/officeart/2008/layout/VerticalCurvedList"/>
    <dgm:cxn modelId="{4D1A6BE8-DF15-0C41-B05D-79206311F69A}" type="presParOf" srcId="{F13EA33D-18CE-6346-8404-701E600A7D73}" destId="{E7BD932C-584B-F94C-BBA6-F1115A607A59}" srcOrd="8" destOrd="0" presId="urn:microsoft.com/office/officeart/2008/layout/VerticalCurvedList"/>
    <dgm:cxn modelId="{464CE7D8-B89A-4C44-AB08-673D87A4D7D4}" type="presParOf" srcId="{E7BD932C-584B-F94C-BBA6-F1115A607A59}" destId="{A14003AF-52A9-4245-AF6A-481A64EAC3C4}" srcOrd="0" destOrd="0" presId="urn:microsoft.com/office/officeart/2008/layout/VerticalCurvedList"/>
    <dgm:cxn modelId="{A6AB45A6-FA49-DD47-A835-A63C8426B74D}" type="presParOf" srcId="{F13EA33D-18CE-6346-8404-701E600A7D73}" destId="{A7B7E564-E102-454A-98B7-77FD0C99D93B}" srcOrd="9" destOrd="0" presId="urn:microsoft.com/office/officeart/2008/layout/VerticalCurvedList"/>
    <dgm:cxn modelId="{EF6389AB-6C4E-474C-9344-1FE468845A6D}" type="presParOf" srcId="{F13EA33D-18CE-6346-8404-701E600A7D73}" destId="{56D53AA3-2F28-D64A-990E-F1633C014BBD}" srcOrd="10" destOrd="0" presId="urn:microsoft.com/office/officeart/2008/layout/VerticalCurvedList"/>
    <dgm:cxn modelId="{43FA532A-4129-7D46-8FE9-E6F219ED2980}" type="presParOf" srcId="{56D53AA3-2F28-D64A-990E-F1633C014BBD}" destId="{3014D8AE-DCDD-914A-8A2A-81867A6F5798}" srcOrd="0" destOrd="0" presId="urn:microsoft.com/office/officeart/2008/layout/VerticalCurvedList"/>
    <dgm:cxn modelId="{CDD16770-9E14-5849-89B9-B80A47BB3587}" type="presParOf" srcId="{F13EA33D-18CE-6346-8404-701E600A7D73}" destId="{7B235D11-D58F-2F42-9369-0E902A4E62D9}" srcOrd="11" destOrd="0" presId="urn:microsoft.com/office/officeart/2008/layout/VerticalCurvedList"/>
    <dgm:cxn modelId="{7ADE7F51-AECF-FA4E-AC17-2A41F7B554CE}" type="presParOf" srcId="{F13EA33D-18CE-6346-8404-701E600A7D73}" destId="{72ADA598-CDB6-F043-A201-B092B175A05D}" srcOrd="12" destOrd="0" presId="urn:microsoft.com/office/officeart/2008/layout/VerticalCurvedList"/>
    <dgm:cxn modelId="{1EC20AE8-E544-2A47-BCA1-1E06A50FACAD}" type="presParOf" srcId="{72ADA598-CDB6-F043-A201-B092B175A05D}" destId="{BDAEBAAC-DBEB-A744-BCDE-FED68782BE2D}" srcOrd="0" destOrd="0" presId="urn:microsoft.com/office/officeart/2008/layout/VerticalCurvedList"/>
    <dgm:cxn modelId="{92D11F23-D78B-3443-952D-C674382B5511}" type="presParOf" srcId="{F13EA33D-18CE-6346-8404-701E600A7D73}" destId="{297AA284-FB65-244D-B19C-A57BAAD27676}" srcOrd="13" destOrd="0" presId="urn:microsoft.com/office/officeart/2008/layout/VerticalCurvedList"/>
    <dgm:cxn modelId="{5DFF72BC-D674-7E48-B095-E28CAA5229FC}" type="presParOf" srcId="{F13EA33D-18CE-6346-8404-701E600A7D73}" destId="{593ADFDC-FB2E-C04C-BC24-83273E6FAB73}" srcOrd="14" destOrd="0" presId="urn:microsoft.com/office/officeart/2008/layout/VerticalCurvedList"/>
    <dgm:cxn modelId="{437A10CB-4BD0-C243-B640-22D146FAD1E5}" type="presParOf" srcId="{593ADFDC-FB2E-C04C-BC24-83273E6FAB73}" destId="{0B5135F7-F38C-E94C-91B3-AAB96BA85BC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D8E855D-C0B4-AE4B-9689-790563B9E4EA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Storing FAIR data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3;&#10;IPR&#13;&#10;Learning Objectives"/>
        </a:ext>
      </dgm:extLst>
    </dgm:pt>
    <dgm:pt modelId="{6C79B386-8C6D-F84B-9447-C13E46505BFE}" type="par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F5C667-F39D-4443-8C6B-1D76E819B256}" type="sibTrans" cxnId="{0C25F94D-B6D6-BE4F-B3BF-AA43944BDBD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E8FBBA-6971-6049-AD33-133BE83DF496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IPR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3;&#10;IPR&#13;&#10;Learning Objectives"/>
        </a:ext>
      </dgm:extLst>
    </dgm:pt>
    <dgm:pt modelId="{17A3C1DC-EC4C-FD45-B266-9EDA5F4DEA12}" type="par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9405485-8067-414E-A7C1-7CA4E3DDA0AA}" type="sibTrans" cxnId="{E58CEAFF-1084-694A-B995-1D9BC2F88C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9794FE7-6A49-B246-AC2D-FCB31AFBE7C4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Learning Objectives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oring FAIR data&#13;&#10;IPR&#13;&#10;Learning Objectives"/>
        </a:ext>
      </dgm:extLst>
    </dgm:pt>
    <dgm:pt modelId="{4116FE71-E318-784B-9BE5-D349194DF75A}" type="par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F16AA0-49FE-084D-9D6A-58787A202C12}" type="sibTrans" cxnId="{8CE92251-56D4-6849-97C7-F369A54222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F72356D0-D4F7-B342-BD80-F11F277B2B19}" type="pres">
      <dgm:prSet presAssocID="{4D8E855D-C0B4-AE4B-9689-790563B9E4EA}" presName="parTxOnly" presStyleLbl="node1" presStyleIdx="0" presStyleCnt="3">
        <dgm:presLayoutVars>
          <dgm:bulletEnabled val="1"/>
        </dgm:presLayoutVars>
      </dgm:prSet>
      <dgm:spPr/>
    </dgm:pt>
    <dgm:pt modelId="{AC79119E-B115-EF4D-8DDD-E89B62B0629D}" type="pres">
      <dgm:prSet presAssocID="{BBF5C667-F39D-4443-8C6B-1D76E819B256}" presName="parSpace" presStyleCnt="0"/>
      <dgm:spPr/>
    </dgm:pt>
    <dgm:pt modelId="{9F22CD57-3ADB-4948-8A66-A621399D426A}" type="pres">
      <dgm:prSet presAssocID="{2CE8FBBA-6971-6049-AD33-133BE83DF496}" presName="parTxOnly" presStyleLbl="node1" presStyleIdx="1" presStyleCnt="3">
        <dgm:presLayoutVars>
          <dgm:bulletEnabled val="1"/>
        </dgm:presLayoutVars>
      </dgm:prSet>
      <dgm:spPr/>
    </dgm:pt>
    <dgm:pt modelId="{C7DF0421-04CC-9C43-AD9A-3EBCE54B33D8}" type="pres">
      <dgm:prSet presAssocID="{59405485-8067-414E-A7C1-7CA4E3DDA0AA}" presName="parSpace" presStyleCnt="0"/>
      <dgm:spPr/>
    </dgm:pt>
    <dgm:pt modelId="{63A41AA5-3498-DD4A-8F41-BEC5E57B0699}" type="pres">
      <dgm:prSet presAssocID="{B9794FE7-6A49-B246-AC2D-FCB31AFBE7C4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C25F94D-B6D6-BE4F-B3BF-AA43944BDBD2}" srcId="{97F3A5E6-0834-E943-9BB7-12EC766475C9}" destId="{4D8E855D-C0B4-AE4B-9689-790563B9E4EA}" srcOrd="0" destOrd="0" parTransId="{6C79B386-8C6D-F84B-9447-C13E46505BFE}" sibTransId="{BBF5C667-F39D-4443-8C6B-1D76E819B256}"/>
    <dgm:cxn modelId="{8CE92251-56D4-6849-97C7-F369A54222D7}" srcId="{97F3A5E6-0834-E943-9BB7-12EC766475C9}" destId="{B9794FE7-6A49-B246-AC2D-FCB31AFBE7C4}" srcOrd="2" destOrd="0" parTransId="{4116FE71-E318-784B-9BE5-D349194DF75A}" sibTransId="{7EF16AA0-49FE-084D-9D6A-58787A202C12}"/>
    <dgm:cxn modelId="{060F3381-073A-1049-8417-CDCC3F3CCF7A}" type="presOf" srcId="{B9794FE7-6A49-B246-AC2D-FCB31AFBE7C4}" destId="{63A41AA5-3498-DD4A-8F41-BEC5E57B0699}" srcOrd="0" destOrd="0" presId="urn:microsoft.com/office/officeart/2005/8/layout/hChevron3"/>
    <dgm:cxn modelId="{3C7A8D94-DF1F-6E4A-824B-F2D3385BAE72}" type="presOf" srcId="{4D8E855D-C0B4-AE4B-9689-790563B9E4EA}" destId="{F72356D0-D4F7-B342-BD80-F11F277B2B19}" srcOrd="0" destOrd="0" presId="urn:microsoft.com/office/officeart/2005/8/layout/hChevron3"/>
    <dgm:cxn modelId="{B4C2299B-C2E7-4348-84F7-B29627D76547}" type="presOf" srcId="{2CE8FBBA-6971-6049-AD33-133BE83DF496}" destId="{9F22CD57-3ADB-4948-8A66-A621399D426A}" srcOrd="0" destOrd="0" presId="urn:microsoft.com/office/officeart/2005/8/layout/hChevron3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E58CEAFF-1084-694A-B995-1D9BC2F88CA8}" srcId="{97F3A5E6-0834-E943-9BB7-12EC766475C9}" destId="{2CE8FBBA-6971-6049-AD33-133BE83DF496}" srcOrd="1" destOrd="0" parTransId="{17A3C1DC-EC4C-FD45-B266-9EDA5F4DEA12}" sibTransId="{59405485-8067-414E-A7C1-7CA4E3DDA0AA}"/>
    <dgm:cxn modelId="{86EF7B5D-3ED9-224A-937F-D67DCD795E9A}" type="presParOf" srcId="{949ACB36-15FB-0F4D-BB4E-3E03611B4286}" destId="{F72356D0-D4F7-B342-BD80-F11F277B2B19}" srcOrd="0" destOrd="0" presId="urn:microsoft.com/office/officeart/2005/8/layout/hChevron3"/>
    <dgm:cxn modelId="{65B48FF9-4CA1-3E4D-8257-F5D691FBBCA7}" type="presParOf" srcId="{949ACB36-15FB-0F4D-BB4E-3E03611B4286}" destId="{AC79119E-B115-EF4D-8DDD-E89B62B0629D}" srcOrd="1" destOrd="0" presId="urn:microsoft.com/office/officeart/2005/8/layout/hChevron3"/>
    <dgm:cxn modelId="{6A702F93-5B45-704A-8516-71B70AA3AB80}" type="presParOf" srcId="{949ACB36-15FB-0F4D-BB4E-3E03611B4286}" destId="{9F22CD57-3ADB-4948-8A66-A621399D426A}" srcOrd="2" destOrd="0" presId="urn:microsoft.com/office/officeart/2005/8/layout/hChevron3"/>
    <dgm:cxn modelId="{6B33BBF4-0438-F640-802F-F83C1C9275E3}" type="presParOf" srcId="{949ACB36-15FB-0F4D-BB4E-3E03611B4286}" destId="{C7DF0421-04CC-9C43-AD9A-3EBCE54B33D8}" srcOrd="3" destOrd="0" presId="urn:microsoft.com/office/officeart/2005/8/layout/hChevron3"/>
    <dgm:cxn modelId="{3BE2F3C3-FB35-5B43-BEF2-2B3FA42CCA93}" type="presParOf" srcId="{949ACB36-15FB-0F4D-BB4E-3E03611B4286}" destId="{63A41AA5-3498-DD4A-8F41-BEC5E57B0699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3534B6F-9711-534C-96A1-96D5DBE9A3BF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CFC7403-1ECD-7047-BADF-8001A04CF45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Combining = combine learning materials from different sources available under different licenses</a:t>
          </a:r>
          <a:endParaRPr lang="en-MK" dirty="0">
            <a:solidFill>
              <a:schemeClr val="tx1"/>
            </a:solidFill>
          </a:endParaRPr>
        </a:p>
      </dgm:t>
    </dgm:pt>
    <dgm:pt modelId="{A5490698-9C11-C941-A7FA-5819A681F7A3}" type="parTrans" cxnId="{88B9D265-B5BB-B34A-B288-679DA8270A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C12061-AA00-A944-82B2-CF6A7DEC4410}" type="sibTrans" cxnId="{88B9D265-B5BB-B34A-B288-679DA8270A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E37B67-F4FA-6841-8C42-97AFD014196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you may combine any CC-licensed content so long as you provide attribution and comply with the </a:t>
          </a:r>
          <a:r>
            <a:rPr lang="en-GB" dirty="0" err="1">
              <a:solidFill>
                <a:schemeClr val="tx1"/>
              </a:solidFill>
            </a:rPr>
            <a:t>NonCommercial</a:t>
          </a:r>
          <a:r>
            <a:rPr lang="en-GB" dirty="0">
              <a:solidFill>
                <a:schemeClr val="tx1"/>
              </a:solidFill>
            </a:rPr>
            <a:t> restriction if it applies</a:t>
          </a:r>
          <a:endParaRPr lang="en-MK" dirty="0">
            <a:solidFill>
              <a:schemeClr val="tx1"/>
            </a:solidFill>
          </a:endParaRPr>
        </a:p>
      </dgm:t>
    </dgm:pt>
    <dgm:pt modelId="{46BC4DD1-F8E2-7D45-B6DE-671E174EF9B2}" type="parTrans" cxnId="{549678AB-52FE-8244-B0A6-814DFCC7AFD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C23B439-7B76-5146-92AA-FE574A29D818}" type="sibTrans" cxnId="{549678AB-52FE-8244-B0A6-814DFCC7AFD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2F3E7EE-AF28-AD4E-9182-FDD38AC2DFA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Remixing = derivative = adaptation =&gt; when the modified work manifests sufficient new creativity to be copyrightable</a:t>
          </a:r>
          <a:endParaRPr lang="en-MK" dirty="0">
            <a:solidFill>
              <a:schemeClr val="tx1"/>
            </a:solidFill>
          </a:endParaRPr>
        </a:p>
      </dgm:t>
    </dgm:pt>
    <dgm:pt modelId="{CAB995D0-591A-0E40-8BAA-3805B746FA75}" type="parTrans" cxnId="{C37EF726-8A5D-AA4A-B189-21F0D981D9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3FEE282-A5BA-AF4F-822B-68428EFFE2A6}" type="sibTrans" cxnId="{C37EF726-8A5D-AA4A-B189-21F0D981D9F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074FB75-F24B-F840-BE80-F14B4F1BD16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no derivative work -&gt; excerpt is used to illuminate an idea or provide an example in another larger work</a:t>
          </a:r>
          <a:endParaRPr lang="en-MK" dirty="0">
            <a:solidFill>
              <a:schemeClr val="tx1"/>
            </a:solidFill>
          </a:endParaRPr>
        </a:p>
      </dgm:t>
    </dgm:pt>
    <dgm:pt modelId="{0023DE3D-D577-6C44-B668-1C54BC271D54}" type="parTrans" cxnId="{1E783544-B089-2A4C-8265-76B8BF89DB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6A57A5C-5E98-B54C-827D-7269F35EB723}" type="sibTrans" cxnId="{1E783544-B089-2A4C-8265-76B8BF89DB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A218E0-ABE5-5642-9715-C862ABF0F03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Adaptation -&gt; when excerpts are combined with other material in a way that creates some new version of the original form</a:t>
          </a:r>
          <a:endParaRPr lang="en-MK" dirty="0">
            <a:solidFill>
              <a:schemeClr val="tx1"/>
            </a:solidFill>
          </a:endParaRPr>
        </a:p>
      </dgm:t>
    </dgm:pt>
    <dgm:pt modelId="{F12A72FC-FABC-FF46-9086-ED49AAD0A1B8}" type="parTrans" cxnId="{AD55E6C1-4F62-084D-A14B-E381BB3CDB1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E8FB08-D69C-6D42-B575-A7C5CA047E74}" type="sibTrans" cxnId="{AD55E6C1-4F62-084D-A14B-E381BB3CDB1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CB21A6-717D-0247-8421-2029201C1A23}" type="pres">
      <dgm:prSet presAssocID="{73534B6F-9711-534C-96A1-96D5DBE9A3BF}" presName="linear" presStyleCnt="0">
        <dgm:presLayoutVars>
          <dgm:animLvl val="lvl"/>
          <dgm:resizeHandles val="exact"/>
        </dgm:presLayoutVars>
      </dgm:prSet>
      <dgm:spPr/>
    </dgm:pt>
    <dgm:pt modelId="{1243C95B-75D4-9140-BBC4-AD886F8A16A1}" type="pres">
      <dgm:prSet presAssocID="{BCFC7403-1ECD-7047-BADF-8001A04CF45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52EA55E-699D-1C4B-BC8B-D2765CFCFD13}" type="pres">
      <dgm:prSet presAssocID="{BCFC7403-1ECD-7047-BADF-8001A04CF451}" presName="childText" presStyleLbl="revTx" presStyleIdx="0" presStyleCnt="2">
        <dgm:presLayoutVars>
          <dgm:bulletEnabled val="1"/>
        </dgm:presLayoutVars>
      </dgm:prSet>
      <dgm:spPr/>
    </dgm:pt>
    <dgm:pt modelId="{7C84ECB0-D4BB-CB4C-AA0C-2FDA0E823211}" type="pres">
      <dgm:prSet presAssocID="{D2F3E7EE-AF28-AD4E-9182-FDD38AC2DFA2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00C43FD-4AE0-2148-B3E0-70BA71C9CFEC}" type="pres">
      <dgm:prSet presAssocID="{D2F3E7EE-AF28-AD4E-9182-FDD38AC2DFA2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3778119-8F56-1F4B-A0FD-7776A44649AB}" type="presOf" srcId="{D2F3E7EE-AF28-AD4E-9182-FDD38AC2DFA2}" destId="{7C84ECB0-D4BB-CB4C-AA0C-2FDA0E823211}" srcOrd="0" destOrd="0" presId="urn:microsoft.com/office/officeart/2005/8/layout/vList2"/>
    <dgm:cxn modelId="{E3A7F01A-5EEF-F640-962C-CD8CAF6BE164}" type="presOf" srcId="{32A218E0-ABE5-5642-9715-C862ABF0F03D}" destId="{C00C43FD-4AE0-2148-B3E0-70BA71C9CFEC}" srcOrd="0" destOrd="1" presId="urn:microsoft.com/office/officeart/2005/8/layout/vList2"/>
    <dgm:cxn modelId="{C37EF726-8A5D-AA4A-B189-21F0D981D9FD}" srcId="{73534B6F-9711-534C-96A1-96D5DBE9A3BF}" destId="{D2F3E7EE-AF28-AD4E-9182-FDD38AC2DFA2}" srcOrd="1" destOrd="0" parTransId="{CAB995D0-591A-0E40-8BAA-3805B746FA75}" sibTransId="{93FEE282-A5BA-AF4F-822B-68428EFFE2A6}"/>
    <dgm:cxn modelId="{1E783544-B089-2A4C-8265-76B8BF89DBB2}" srcId="{D2F3E7EE-AF28-AD4E-9182-FDD38AC2DFA2}" destId="{0074FB75-F24B-F840-BE80-F14B4F1BD163}" srcOrd="0" destOrd="0" parTransId="{0023DE3D-D577-6C44-B668-1C54BC271D54}" sibTransId="{26A57A5C-5E98-B54C-827D-7269F35EB723}"/>
    <dgm:cxn modelId="{762DC747-FC10-D84E-9355-6EDC7DEA02DA}" type="presOf" srcId="{73534B6F-9711-534C-96A1-96D5DBE9A3BF}" destId="{17CB21A6-717D-0247-8421-2029201C1A23}" srcOrd="0" destOrd="0" presId="urn:microsoft.com/office/officeart/2005/8/layout/vList2"/>
    <dgm:cxn modelId="{88B9D265-B5BB-B34A-B288-679DA8270AFD}" srcId="{73534B6F-9711-534C-96A1-96D5DBE9A3BF}" destId="{BCFC7403-1ECD-7047-BADF-8001A04CF451}" srcOrd="0" destOrd="0" parTransId="{A5490698-9C11-C941-A7FA-5819A681F7A3}" sibTransId="{53C12061-AA00-A944-82B2-CF6A7DEC4410}"/>
    <dgm:cxn modelId="{30DDD96E-5FBF-4D4D-A208-7117D9C54696}" type="presOf" srcId="{0074FB75-F24B-F840-BE80-F14B4F1BD163}" destId="{C00C43FD-4AE0-2148-B3E0-70BA71C9CFEC}" srcOrd="0" destOrd="0" presId="urn:microsoft.com/office/officeart/2005/8/layout/vList2"/>
    <dgm:cxn modelId="{58946D7D-B9F4-F048-A4E7-592EF9B7E6CE}" type="presOf" srcId="{BCFC7403-1ECD-7047-BADF-8001A04CF451}" destId="{1243C95B-75D4-9140-BBC4-AD886F8A16A1}" srcOrd="0" destOrd="0" presId="urn:microsoft.com/office/officeart/2005/8/layout/vList2"/>
    <dgm:cxn modelId="{549678AB-52FE-8244-B0A6-814DFCC7AFDC}" srcId="{BCFC7403-1ECD-7047-BADF-8001A04CF451}" destId="{17E37B67-F4FA-6841-8C42-97AFD0141968}" srcOrd="0" destOrd="0" parTransId="{46BC4DD1-F8E2-7D45-B6DE-671E174EF9B2}" sibTransId="{7C23B439-7B76-5146-92AA-FE574A29D818}"/>
    <dgm:cxn modelId="{AD55E6C1-4F62-084D-A14B-E381BB3CDB1D}" srcId="{D2F3E7EE-AF28-AD4E-9182-FDD38AC2DFA2}" destId="{32A218E0-ABE5-5642-9715-C862ABF0F03D}" srcOrd="1" destOrd="0" parTransId="{F12A72FC-FABC-FF46-9086-ED49AAD0A1B8}" sibTransId="{1CE8FB08-D69C-6D42-B575-A7C5CA047E74}"/>
    <dgm:cxn modelId="{DB9C8AFE-E70F-0041-80FB-3115A1A7D39D}" type="presOf" srcId="{17E37B67-F4FA-6841-8C42-97AFD0141968}" destId="{352EA55E-699D-1C4B-BC8B-D2765CFCFD13}" srcOrd="0" destOrd="0" presId="urn:microsoft.com/office/officeart/2005/8/layout/vList2"/>
    <dgm:cxn modelId="{17A9F039-B60D-3A4B-84F6-F1BC4F6C6894}" type="presParOf" srcId="{17CB21A6-717D-0247-8421-2029201C1A23}" destId="{1243C95B-75D4-9140-BBC4-AD886F8A16A1}" srcOrd="0" destOrd="0" presId="urn:microsoft.com/office/officeart/2005/8/layout/vList2"/>
    <dgm:cxn modelId="{7D19967F-5F0B-BD47-B15B-1198A9E52BD3}" type="presParOf" srcId="{17CB21A6-717D-0247-8421-2029201C1A23}" destId="{352EA55E-699D-1C4B-BC8B-D2765CFCFD13}" srcOrd="1" destOrd="0" presId="urn:microsoft.com/office/officeart/2005/8/layout/vList2"/>
    <dgm:cxn modelId="{96D73CF4-9731-AE49-8107-3957ECE7DCBD}" type="presParOf" srcId="{17CB21A6-717D-0247-8421-2029201C1A23}" destId="{7C84ECB0-D4BB-CB4C-AA0C-2FDA0E823211}" srcOrd="2" destOrd="0" presId="urn:microsoft.com/office/officeart/2005/8/layout/vList2"/>
    <dgm:cxn modelId="{6542DF3F-7A1D-8042-A765-0FCE05A0906F}" type="presParOf" srcId="{17CB21A6-717D-0247-8421-2029201C1A23}" destId="{C00C43FD-4AE0-2148-B3E0-70BA71C9CFE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You are preparing a new course on Open Science and have decided to combine some already available content (images or even whole learning units) and also create your own learning content (additional learning units).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8F1D563-3E21-BD43-A4AB-5ADCF98086BF}">
      <dgm:prSet/>
      <dgm:spPr/>
      <dgm:t>
        <a:bodyPr/>
        <a:lstStyle/>
        <a:p>
          <a:r>
            <a:rPr lang="en-GB" b="0" i="0">
              <a:solidFill>
                <a:schemeClr val="tx1"/>
              </a:solidFill>
            </a:rPr>
            <a:t>The content that you would like to reuse is:</a:t>
          </a:r>
        </a:p>
      </dgm:t>
    </dgm:pt>
    <dgm:pt modelId="{877068C9-18C5-DD4F-AC3F-B03CF5167683}" type="parTrans" cxnId="{EE2DE193-09BD-0F45-925B-7CB110890E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CF44DD-9230-264C-BE9A-C05B631341E7}" type="sibTrans" cxnId="{EE2DE193-09BD-0F45-925B-7CB110890E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759B4BE-717C-214E-AE0A-43DD8A13B95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</a:rPr>
            <a:t>Your adaptation of 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 tooltip="https://github.com/opensciency/sprint-content/blob/main/open-data/Lesson1-WhatIsOpenData.md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Lesson 1 - What is Open Data from OpenSciency</a:t>
          </a:r>
          <a:endParaRPr lang="en-GB" b="0" i="0" dirty="0">
            <a:solidFill>
              <a:schemeClr val="tx1"/>
            </a:solidFill>
          </a:endParaRPr>
        </a:p>
      </dgm:t>
    </dgm:pt>
    <dgm:pt modelId="{43B1D7F6-4377-634E-AF53-7CC0FDACA239}" type="parTrans" cxnId="{5150DEEF-13B3-BD4A-A279-E8BF89C4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B59189F-F23B-FF4A-9B19-E082ED2068E8}" type="sibTrans" cxnId="{5150DEEF-13B3-BD4A-A279-E8BF89C4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818E4B-E534-0343-B3FD-7D0F5CF0433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2" tooltip="https://eurodoc.net/open-science-ambassadors-training/m1-open-science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M1 - Open Science Ambassador Training from EURODOC</a:t>
          </a:r>
          <a:endParaRPr lang="en-GB" b="0" i="0" dirty="0">
            <a:solidFill>
              <a:schemeClr val="tx1"/>
            </a:solidFill>
          </a:endParaRPr>
        </a:p>
      </dgm:t>
    </dgm:pt>
    <dgm:pt modelId="{42BD0524-DD2A-3F4E-91F6-FFFBD31C4151}" type="parTrans" cxnId="{9D8738AB-DD9F-4849-BB30-15367791AEC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F1D4324-3E63-784E-B9E5-55913A9B99B6}" type="sibTrans" cxnId="{9D8738AB-DD9F-4849-BB30-15367791AEC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15E47D7-136F-D840-B197-9AD66A9C829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3" tooltip="https://slideplayer.com/slide/12073970/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slide 3 from Why open science? presentation by Sarah Jones</a:t>
          </a:r>
          <a:endParaRPr lang="en-GB" b="0" i="0" dirty="0">
            <a:solidFill>
              <a:schemeClr val="tx1"/>
            </a:solidFill>
          </a:endParaRPr>
        </a:p>
      </dgm:t>
    </dgm:pt>
    <dgm:pt modelId="{660C4A8F-9894-7C44-856D-C5687CF91F41}" type="parTrans" cxnId="{E939A47F-347A-E44D-9C01-848C727892A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C60C77-6C7C-7544-B6ED-044F2EA537F1}" type="sibTrans" cxnId="{E939A47F-347A-E44D-9C01-848C727892A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60AA51-8B9F-4343-B6D1-FF3811764360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3" tooltip="https://slideplayer.com/slide/12073970/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slide 10 from Why open science? presentation by Sarah Jones</a:t>
          </a:r>
          <a:endParaRPr lang="en-GB" b="0" i="0" dirty="0">
            <a:solidFill>
              <a:schemeClr val="tx1"/>
            </a:solidFill>
          </a:endParaRPr>
        </a:p>
      </dgm:t>
    </dgm:pt>
    <dgm:pt modelId="{4652190B-1707-344B-89A1-A4A6571E56D4}" type="parTrans" cxnId="{3DF4D7D4-94EB-5D4A-8274-4F540123638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C346F6-2C13-5B4C-B40E-D4BA9B950B74}" type="sibTrans" cxnId="{3DF4D7D4-94EB-5D4A-8274-4F540123638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E3EECCC-FD97-2548-8853-9F9562900A82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3" tooltip="https://slideplayer.com/slide/12073970/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slide 5 from Why open science? presentation by Sarah Jones</a:t>
          </a:r>
          <a:r>
            <a:rPr lang="en-GB" b="0" i="0" dirty="0">
              <a:solidFill>
                <a:schemeClr val="tx1"/>
              </a:solidFill>
            </a:rPr>
            <a:t> combined with 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4" tooltip="https://www.cos.io/initiatives/badges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the badges image and text from Center for Open Science</a:t>
          </a:r>
          <a:r>
            <a:rPr lang="en-GB" b="0" i="0" dirty="0">
              <a:solidFill>
                <a:schemeClr val="tx1"/>
              </a:solidFill>
            </a:rPr>
            <a:t> into a new adaptation</a:t>
          </a:r>
        </a:p>
      </dgm:t>
    </dgm:pt>
    <dgm:pt modelId="{6D7D9829-177C-2843-9BFF-C7D1549899CD}" type="parTrans" cxnId="{8ACD4D2C-D8A8-4941-8C08-07D37D774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4B83CF-80AC-1545-B947-4C7A72E435D0}" type="sibTrans" cxnId="{8ACD4D2C-D8A8-4941-8C08-07D37D774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3F2F39-2DD2-3A49-8596-4FC5930DD440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n-GB" sz="2400" b="0" i="0" dirty="0">
              <a:solidFill>
                <a:schemeClr val="tx1"/>
              </a:solidFill>
            </a:rPr>
            <a:t> Check if reuse is allowed</a:t>
          </a:r>
        </a:p>
      </dgm:t>
    </dgm:pt>
    <dgm:pt modelId="{7C5C1835-6C33-214C-9B09-4F90C73BF600}" type="sibTrans" cxnId="{B571EEB3-F28A-1848-8254-5D389546D21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BF29A8-7BB3-9749-BA3F-F4B2E3DE2027}" type="parTrans" cxnId="{B571EEB3-F28A-1848-8254-5D389546D21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AE787A-9215-3A4E-BD90-BB75F4FFD0D8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n-GB" sz="3200" b="0" i="0" dirty="0">
              <a:solidFill>
                <a:schemeClr val="tx1"/>
              </a:solidFill>
            </a:rPr>
            <a:t>Steps:</a:t>
          </a:r>
        </a:p>
      </dgm:t>
    </dgm:pt>
    <dgm:pt modelId="{EAE610E0-ADBD-C643-8362-BA5777A7AA89}" type="parTrans" cxnId="{4862BE73-9973-3649-8A83-D8C460E9AE6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152E7B-A609-F949-A347-809D72A134F7}" type="sibTrans" cxnId="{4862BE73-9973-3649-8A83-D8C460E9AE6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96D7BB-D928-B14C-97E6-653316D0C71A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n-GB" sz="2400" b="0" i="0" dirty="0">
              <a:solidFill>
                <a:schemeClr val="tx1"/>
              </a:solidFill>
            </a:rPr>
            <a:t> Is it allowed to combine together these contents</a:t>
          </a:r>
        </a:p>
      </dgm:t>
    </dgm:pt>
    <dgm:pt modelId="{ABEC4D61-0DA6-A14E-9B39-1D2AFA5E8716}" type="parTrans" cxnId="{3BBFACEA-DB72-7F4B-9D19-3EA72AA640F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83C32D7-15D8-B64E-BBBF-9B3C79AB96B5}" type="sibTrans" cxnId="{3BBFACEA-DB72-7F4B-9D19-3EA72AA640F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824078C-015F-1D4C-8C37-4C7292F59CA3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n-GB" sz="2400" b="0" i="0" dirty="0">
              <a:solidFill>
                <a:schemeClr val="tx1"/>
              </a:solidFill>
            </a:rPr>
            <a:t> Check the remix license compatibility</a:t>
          </a:r>
        </a:p>
      </dgm:t>
    </dgm:pt>
    <dgm:pt modelId="{6F39B15F-853F-1B43-8264-1790703913E1}" type="parTrans" cxnId="{0AE84E63-24C8-BD42-A19C-13B477DF7B1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2C8578-C2A5-F34F-A5C4-ACCDDE0627E0}" type="sibTrans" cxnId="{0AE84E63-24C8-BD42-A19C-13B477DF7B1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63D-4243-974A-A717-9B00357EAB4E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n-GB" sz="2400" b="0" i="0" dirty="0">
              <a:solidFill>
                <a:schemeClr val="tx1"/>
              </a:solidFill>
            </a:rPr>
            <a:t> Decide on the license of your work</a:t>
          </a:r>
        </a:p>
      </dgm:t>
    </dgm:pt>
    <dgm:pt modelId="{4FA0DE27-3D32-F248-995A-5F08142242B6}" type="parTrans" cxnId="{1D1160E8-3E06-E04E-A0B3-9BAB970799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3D63082-C0B0-4F40-9C78-406FB416BC6F}" type="sibTrans" cxnId="{1D1160E8-3E06-E04E-A0B3-9BAB970799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3EFEF4C0-0C11-764C-87DC-36849751C784}" type="pres">
      <dgm:prSet presAssocID="{48F1D563-3E21-BD43-A4AB-5ADCF98086BF}" presName="node" presStyleLbl="node1" presStyleIdx="0" presStyleCnt="2">
        <dgm:presLayoutVars>
          <dgm:bulletEnabled val="1"/>
        </dgm:presLayoutVars>
      </dgm:prSet>
      <dgm:spPr/>
    </dgm:pt>
    <dgm:pt modelId="{C6D7D990-0154-1442-B945-22432C5C0F9C}" type="pres">
      <dgm:prSet presAssocID="{2ECF44DD-9230-264C-BE9A-C05B631341E7}" presName="sibTrans" presStyleCnt="0"/>
      <dgm:spPr/>
    </dgm:pt>
    <dgm:pt modelId="{A4E4E4BB-AC14-084A-A709-1072C94694D0}" type="pres">
      <dgm:prSet presAssocID="{9BAE787A-9215-3A4E-BD90-BB75F4FFD0D8}" presName="node" presStyleLbl="node1" presStyleIdx="1" presStyleCnt="2">
        <dgm:presLayoutVars>
          <dgm:bulletEnabled val="1"/>
        </dgm:presLayoutVars>
      </dgm:prSet>
      <dgm:spPr/>
    </dgm:pt>
  </dgm:ptLst>
  <dgm:cxnLst>
    <dgm:cxn modelId="{8ACD4D2C-D8A8-4941-8C08-07D37D774E28}" srcId="{48F1D563-3E21-BD43-A4AB-5ADCF98086BF}" destId="{EE3EECCC-FD97-2548-8853-9F9562900A82}" srcOrd="4" destOrd="0" parTransId="{6D7D9829-177C-2843-9BFF-C7D1549899CD}" sibTransId="{A94B83CF-80AC-1545-B947-4C7A72E435D0}"/>
    <dgm:cxn modelId="{0CBA2738-040D-404E-B6A6-3EB34F4A455F}" type="presOf" srcId="{9BAE787A-9215-3A4E-BD90-BB75F4FFD0D8}" destId="{A4E4E4BB-AC14-084A-A709-1072C94694D0}" srcOrd="0" destOrd="0" presId="urn:microsoft.com/office/officeart/2005/8/layout/default"/>
    <dgm:cxn modelId="{5979743F-ACD5-3041-BCA9-152BE8B4A882}" type="presOf" srcId="{E696D7BB-D928-B14C-97E6-653316D0C71A}" destId="{A4E4E4BB-AC14-084A-A709-1072C94694D0}" srcOrd="0" destOrd="2" presId="urn:microsoft.com/office/officeart/2005/8/layout/default"/>
    <dgm:cxn modelId="{BBD89045-0D13-8247-BB42-A7F7D5421271}" type="presOf" srcId="{E824078C-015F-1D4C-8C37-4C7292F59CA3}" destId="{A4E4E4BB-AC14-084A-A709-1072C94694D0}" srcOrd="0" destOrd="3" presId="urn:microsoft.com/office/officeart/2005/8/layout/default"/>
    <dgm:cxn modelId="{548A2D5B-2F9B-7449-81D1-2FB936BA595B}" type="presOf" srcId="{1B3F2F39-2DD2-3A49-8596-4FC5930DD440}" destId="{A4E4E4BB-AC14-084A-A709-1072C94694D0}" srcOrd="0" destOrd="1" presId="urn:microsoft.com/office/officeart/2005/8/layout/default"/>
    <dgm:cxn modelId="{A40C8F5F-818F-5A4E-B8D5-811C4F332681}" type="presOf" srcId="{315E47D7-136F-D840-B197-9AD66A9C829D}" destId="{3EFEF4C0-0C11-764C-87DC-36849751C784}" srcOrd="0" destOrd="3" presId="urn:microsoft.com/office/officeart/2005/8/layout/default"/>
    <dgm:cxn modelId="{0AE84E63-24C8-BD42-A19C-13B477DF7B1D}" srcId="{9BAE787A-9215-3A4E-BD90-BB75F4FFD0D8}" destId="{E824078C-015F-1D4C-8C37-4C7292F59CA3}" srcOrd="2" destOrd="0" parTransId="{6F39B15F-853F-1B43-8264-1790703913E1}" sibTransId="{732C8578-C2A5-F34F-A5C4-ACCDDE0627E0}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862BE73-9973-3649-8A83-D8C460E9AE62}" srcId="{0F684286-D9B5-914E-9C2A-CC59F1488368}" destId="{9BAE787A-9215-3A4E-BD90-BB75F4FFD0D8}" srcOrd="1" destOrd="0" parTransId="{EAE610E0-ADBD-C643-8362-BA5777A7AA89}" sibTransId="{09152E7B-A609-F949-A347-809D72A134F7}"/>
    <dgm:cxn modelId="{47E1F077-6C16-2743-9239-F691DFB73EC9}" type="presOf" srcId="{48F1D563-3E21-BD43-A4AB-5ADCF98086BF}" destId="{3EFEF4C0-0C11-764C-87DC-36849751C784}" srcOrd="0" destOrd="0" presId="urn:microsoft.com/office/officeart/2005/8/layout/default"/>
    <dgm:cxn modelId="{8989A978-982B-6D43-A8EB-4C11C7B2B8D3}" type="presOf" srcId="{BEC2663D-4243-974A-A717-9B00357EAB4E}" destId="{A4E4E4BB-AC14-084A-A709-1072C94694D0}" srcOrd="0" destOrd="4" presId="urn:microsoft.com/office/officeart/2005/8/layout/default"/>
    <dgm:cxn modelId="{A0A52C7B-EB58-4845-A066-DED0B52C09C7}" type="presOf" srcId="{A060AA51-8B9F-4343-B6D1-FF3811764360}" destId="{3EFEF4C0-0C11-764C-87DC-36849751C784}" srcOrd="0" destOrd="4" presId="urn:microsoft.com/office/officeart/2005/8/layout/default"/>
    <dgm:cxn modelId="{5241DC7D-8325-A045-BA64-66CD741F3487}" type="presOf" srcId="{EE3EECCC-FD97-2548-8853-9F9562900A82}" destId="{3EFEF4C0-0C11-764C-87DC-36849751C784}" srcOrd="0" destOrd="5" presId="urn:microsoft.com/office/officeart/2005/8/layout/default"/>
    <dgm:cxn modelId="{E939A47F-347A-E44D-9C01-848C727892A6}" srcId="{48F1D563-3E21-BD43-A4AB-5ADCF98086BF}" destId="{315E47D7-136F-D840-B197-9AD66A9C829D}" srcOrd="2" destOrd="0" parTransId="{660C4A8F-9894-7C44-856D-C5687CF91F41}" sibTransId="{1AC60C77-6C7C-7544-B6ED-044F2EA537F1}"/>
    <dgm:cxn modelId="{EE2DE193-09BD-0F45-925B-7CB110890EC1}" srcId="{0F684286-D9B5-914E-9C2A-CC59F1488368}" destId="{48F1D563-3E21-BD43-A4AB-5ADCF98086BF}" srcOrd="0" destOrd="0" parTransId="{877068C9-18C5-DD4F-AC3F-B03CF5167683}" sibTransId="{2ECF44DD-9230-264C-BE9A-C05B631341E7}"/>
    <dgm:cxn modelId="{9D8738AB-DD9F-4849-BB30-15367791AEC0}" srcId="{48F1D563-3E21-BD43-A4AB-5ADCF98086BF}" destId="{5E818E4B-E534-0343-B3FD-7D0F5CF04338}" srcOrd="1" destOrd="0" parTransId="{42BD0524-DD2A-3F4E-91F6-FFFBD31C4151}" sibTransId="{9F1D4324-3E63-784E-B9E5-55913A9B99B6}"/>
    <dgm:cxn modelId="{B571EEB3-F28A-1848-8254-5D389546D218}" srcId="{9BAE787A-9215-3A4E-BD90-BB75F4FFD0D8}" destId="{1B3F2F39-2DD2-3A49-8596-4FC5930DD440}" srcOrd="0" destOrd="0" parTransId="{FCBF29A8-7BB3-9749-BA3F-F4B2E3DE2027}" sibTransId="{7C5C1835-6C33-214C-9B09-4F90C73BF600}"/>
    <dgm:cxn modelId="{3DF4D7D4-94EB-5D4A-8274-4F5401236387}" srcId="{48F1D563-3E21-BD43-A4AB-5ADCF98086BF}" destId="{A060AA51-8B9F-4343-B6D1-FF3811764360}" srcOrd="3" destOrd="0" parTransId="{4652190B-1707-344B-89A1-A4A6571E56D4}" sibTransId="{6DC346F6-2C13-5B4C-B40E-D4BA9B950B74}"/>
    <dgm:cxn modelId="{24BC01DC-E37E-C24D-A9EC-1FF3988555E0}" type="presOf" srcId="{C759B4BE-717C-214E-AE0A-43DD8A13B957}" destId="{3EFEF4C0-0C11-764C-87DC-36849751C784}" srcOrd="0" destOrd="1" presId="urn:microsoft.com/office/officeart/2005/8/layout/default"/>
    <dgm:cxn modelId="{1D1160E8-3E06-E04E-A0B3-9BAB9707995D}" srcId="{9BAE787A-9215-3A4E-BD90-BB75F4FFD0D8}" destId="{BEC2663D-4243-974A-A717-9B00357EAB4E}" srcOrd="3" destOrd="0" parTransId="{4FA0DE27-3D32-F248-995A-5F08142242B6}" sibTransId="{43D63082-C0B0-4F40-9C78-406FB416BC6F}"/>
    <dgm:cxn modelId="{3BBFACEA-DB72-7F4B-9D19-3EA72AA640F9}" srcId="{9BAE787A-9215-3A4E-BD90-BB75F4FFD0D8}" destId="{E696D7BB-D928-B14C-97E6-653316D0C71A}" srcOrd="1" destOrd="0" parTransId="{ABEC4D61-0DA6-A14E-9B39-1D2AFA5E8716}" sibTransId="{B83C32D7-15D8-B64E-BBBF-9B3C79AB96B5}"/>
    <dgm:cxn modelId="{5150DEEF-13B3-BD4A-A279-E8BF89C429DB}" srcId="{48F1D563-3E21-BD43-A4AB-5ADCF98086BF}" destId="{C759B4BE-717C-214E-AE0A-43DD8A13B957}" srcOrd="0" destOrd="0" parTransId="{43B1D7F6-4377-634E-AF53-7CC0FDACA239}" sibTransId="{2B59189F-F23B-FF4A-9B19-E082ED2068E8}"/>
    <dgm:cxn modelId="{1E6BF2F5-68A8-924E-ACAD-3A41A789FD7F}" type="presOf" srcId="{5E818E4B-E534-0343-B3FD-7D0F5CF04338}" destId="{3EFEF4C0-0C11-764C-87DC-36849751C784}" srcOrd="0" destOrd="2" presId="urn:microsoft.com/office/officeart/2005/8/layout/default"/>
    <dgm:cxn modelId="{5F597040-D52A-C241-A392-9E41DBE04F93}" type="presParOf" srcId="{1E1D3CC6-75D6-3545-91EF-976131F655B1}" destId="{3EFEF4C0-0C11-764C-87DC-36849751C784}" srcOrd="0" destOrd="0" presId="urn:microsoft.com/office/officeart/2005/8/layout/default"/>
    <dgm:cxn modelId="{7B5EEE7A-ADEA-804D-8C6E-1FE160C31F9A}" type="presParOf" srcId="{1E1D3CC6-75D6-3545-91EF-976131F655B1}" destId="{C6D7D990-0154-1442-B945-22432C5C0F9C}" srcOrd="1" destOrd="0" presId="urn:microsoft.com/office/officeart/2005/8/layout/default"/>
    <dgm:cxn modelId="{AE7923BD-AD9D-8F40-BACC-A60A00459B34}" type="presParOf" srcId="{1E1D3CC6-75D6-3545-91EF-976131F655B1}" destId="{A4E4E4BB-AC14-084A-A709-1072C94694D0}" srcOrd="2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F1524BE-A2B3-8E4E-AE24-E8DDDD43EEE3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21D4DDB-4D24-C24A-A1F0-FFB5EDB8F333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Title</a:t>
          </a:r>
          <a:endParaRPr lang="en-GB" dirty="0">
            <a:solidFill>
              <a:schemeClr val="tx1"/>
            </a:solidFill>
          </a:endParaRPr>
        </a:p>
      </dgm:t>
    </dgm:pt>
    <dgm:pt modelId="{A03BF9C8-459D-1E48-8C40-3EB97E5A5657}" type="parTrans" cxnId="{4808E103-77AD-3C41-810E-6F9DA8D01E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70B35B4-2FFB-AF41-9F6A-91E1937C056C}" type="sibTrans" cxnId="{4808E103-77AD-3C41-810E-6F9DA8D01ED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3FD840B-52FE-C24B-81C7-6242447BC465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</a:t>
          </a:r>
        </a:p>
      </dgm:t>
    </dgm:pt>
    <dgm:pt modelId="{2C958C8C-E265-804A-A27F-7F22439C7AD5}" type="parTrans" cxnId="{AC7A3936-3C78-384A-9D74-FF7B7A1FC9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BF325E-6F5B-D244-9E77-9ED54B258EC9}" type="sibTrans" cxnId="{AC7A3936-3C78-384A-9D74-FF7B7A1FC9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C52F942-224D-6144-9FE6-8C4486CE5DC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Source</a:t>
          </a:r>
        </a:p>
      </dgm:t>
    </dgm:pt>
    <dgm:pt modelId="{322B7F81-8E2B-1B49-B1BB-5CCEE67590A9}" type="parTrans" cxnId="{FDD5D52D-041F-3C4D-8A7D-18B80F4E9BD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995A48-DAB1-6946-916F-B9108604C02E}" type="sibTrans" cxnId="{FDD5D52D-041F-3C4D-8A7D-18B80F4E9BD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3B9D2D7-F4C4-8248-A1E2-42620EC615C4}">
      <dgm:prSet phldrT="[Text]"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License</a:t>
          </a:r>
        </a:p>
      </dgm:t>
    </dgm:pt>
    <dgm:pt modelId="{7F1B98AB-C668-8E48-960B-F5D356DF1100}" type="parTrans" cxnId="{DC7375FE-B605-CA40-BC59-0D757EE617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77AB2B-6508-F64E-9BAA-F1177B7198FF}" type="sibTrans" cxnId="{DC7375FE-B605-CA40-BC59-0D757EE617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A58EB2B-DB96-8943-8EDF-F81BF556F2C8}" type="pres">
      <dgm:prSet presAssocID="{EF1524BE-A2B3-8E4E-AE24-E8DDDD43EEE3}" presName="diagram" presStyleCnt="0">
        <dgm:presLayoutVars>
          <dgm:dir/>
          <dgm:resizeHandles val="exact"/>
        </dgm:presLayoutVars>
      </dgm:prSet>
      <dgm:spPr/>
    </dgm:pt>
    <dgm:pt modelId="{790B2CCD-C6F6-AB4B-9CBF-A76DE682F8DA}" type="pres">
      <dgm:prSet presAssocID="{221D4DDB-4D24-C24A-A1F0-FFB5EDB8F333}" presName="node" presStyleLbl="node1" presStyleIdx="0" presStyleCnt="4">
        <dgm:presLayoutVars>
          <dgm:bulletEnabled val="1"/>
        </dgm:presLayoutVars>
      </dgm:prSet>
      <dgm:spPr/>
    </dgm:pt>
    <dgm:pt modelId="{C9EAD248-F5FB-8B4B-B84A-708A939D0479}" type="pres">
      <dgm:prSet presAssocID="{270B35B4-2FFB-AF41-9F6A-91E1937C056C}" presName="sibTrans" presStyleCnt="0"/>
      <dgm:spPr/>
    </dgm:pt>
    <dgm:pt modelId="{2BABF4D0-3BE7-B54B-8FFB-797CA967BDC1}" type="pres">
      <dgm:prSet presAssocID="{A3FD840B-52FE-C24B-81C7-6242447BC465}" presName="node" presStyleLbl="node1" presStyleIdx="1" presStyleCnt="4">
        <dgm:presLayoutVars>
          <dgm:bulletEnabled val="1"/>
        </dgm:presLayoutVars>
      </dgm:prSet>
      <dgm:spPr/>
    </dgm:pt>
    <dgm:pt modelId="{1B844EC4-3CE2-6749-8AD7-D9BDF5A84E07}" type="pres">
      <dgm:prSet presAssocID="{3FBF325E-6F5B-D244-9E77-9ED54B258EC9}" presName="sibTrans" presStyleCnt="0"/>
      <dgm:spPr/>
    </dgm:pt>
    <dgm:pt modelId="{8DC4C171-DF7E-8D46-A385-ABA5478F92B9}" type="pres">
      <dgm:prSet presAssocID="{7C52F942-224D-6144-9FE6-8C4486CE5DC8}" presName="node" presStyleLbl="node1" presStyleIdx="2" presStyleCnt="4">
        <dgm:presLayoutVars>
          <dgm:bulletEnabled val="1"/>
        </dgm:presLayoutVars>
      </dgm:prSet>
      <dgm:spPr/>
    </dgm:pt>
    <dgm:pt modelId="{E79E89A6-A086-9546-BF66-E14683BA3494}" type="pres">
      <dgm:prSet presAssocID="{4E995A48-DAB1-6946-916F-B9108604C02E}" presName="sibTrans" presStyleCnt="0"/>
      <dgm:spPr/>
    </dgm:pt>
    <dgm:pt modelId="{A37A20D1-B0F7-8443-86A1-A86E7DF5CA25}" type="pres">
      <dgm:prSet presAssocID="{A3B9D2D7-F4C4-8248-A1E2-42620EC615C4}" presName="node" presStyleLbl="node1" presStyleIdx="3" presStyleCnt="4">
        <dgm:presLayoutVars>
          <dgm:bulletEnabled val="1"/>
        </dgm:presLayoutVars>
      </dgm:prSet>
      <dgm:spPr/>
    </dgm:pt>
  </dgm:ptLst>
  <dgm:cxnLst>
    <dgm:cxn modelId="{4808E103-77AD-3C41-810E-6F9DA8D01ED7}" srcId="{EF1524BE-A2B3-8E4E-AE24-E8DDDD43EEE3}" destId="{221D4DDB-4D24-C24A-A1F0-FFB5EDB8F333}" srcOrd="0" destOrd="0" parTransId="{A03BF9C8-459D-1E48-8C40-3EB97E5A5657}" sibTransId="{270B35B4-2FFB-AF41-9F6A-91E1937C056C}"/>
    <dgm:cxn modelId="{42C0260A-F985-B240-BF35-BAF00135AB4B}" type="presOf" srcId="{7C52F942-224D-6144-9FE6-8C4486CE5DC8}" destId="{8DC4C171-DF7E-8D46-A385-ABA5478F92B9}" srcOrd="0" destOrd="0" presId="urn:microsoft.com/office/officeart/2005/8/layout/default"/>
    <dgm:cxn modelId="{FDD5D52D-041F-3C4D-8A7D-18B80F4E9BD6}" srcId="{EF1524BE-A2B3-8E4E-AE24-E8DDDD43EEE3}" destId="{7C52F942-224D-6144-9FE6-8C4486CE5DC8}" srcOrd="2" destOrd="0" parTransId="{322B7F81-8E2B-1B49-B1BB-5CCEE67590A9}" sibTransId="{4E995A48-DAB1-6946-916F-B9108604C02E}"/>
    <dgm:cxn modelId="{AC7A3936-3C78-384A-9D74-FF7B7A1FC917}" srcId="{EF1524BE-A2B3-8E4E-AE24-E8DDDD43EEE3}" destId="{A3FD840B-52FE-C24B-81C7-6242447BC465}" srcOrd="1" destOrd="0" parTransId="{2C958C8C-E265-804A-A27F-7F22439C7AD5}" sibTransId="{3FBF325E-6F5B-D244-9E77-9ED54B258EC9}"/>
    <dgm:cxn modelId="{4013E440-D18B-E746-9FC5-03331D16DDD7}" type="presOf" srcId="{EF1524BE-A2B3-8E4E-AE24-E8DDDD43EEE3}" destId="{5A58EB2B-DB96-8943-8EDF-F81BF556F2C8}" srcOrd="0" destOrd="0" presId="urn:microsoft.com/office/officeart/2005/8/layout/default"/>
    <dgm:cxn modelId="{C55E8A57-9309-2745-AFFD-2C51E58CF8CE}" type="presOf" srcId="{221D4DDB-4D24-C24A-A1F0-FFB5EDB8F333}" destId="{790B2CCD-C6F6-AB4B-9CBF-A76DE682F8DA}" srcOrd="0" destOrd="0" presId="urn:microsoft.com/office/officeart/2005/8/layout/default"/>
    <dgm:cxn modelId="{06F44869-2A5D-7C40-9CCB-49D263AB1B00}" type="presOf" srcId="{A3FD840B-52FE-C24B-81C7-6242447BC465}" destId="{2BABF4D0-3BE7-B54B-8FFB-797CA967BDC1}" srcOrd="0" destOrd="0" presId="urn:microsoft.com/office/officeart/2005/8/layout/default"/>
    <dgm:cxn modelId="{4B0727E6-E40F-5143-A4FB-3FAEEB272D00}" type="presOf" srcId="{A3B9D2D7-F4C4-8248-A1E2-42620EC615C4}" destId="{A37A20D1-B0F7-8443-86A1-A86E7DF5CA25}" srcOrd="0" destOrd="0" presId="urn:microsoft.com/office/officeart/2005/8/layout/default"/>
    <dgm:cxn modelId="{DC7375FE-B605-CA40-BC59-0D757EE617B7}" srcId="{EF1524BE-A2B3-8E4E-AE24-E8DDDD43EEE3}" destId="{A3B9D2D7-F4C4-8248-A1E2-42620EC615C4}" srcOrd="3" destOrd="0" parTransId="{7F1B98AB-C668-8E48-960B-F5D356DF1100}" sibTransId="{E177AB2B-6508-F64E-9BAA-F1177B7198FF}"/>
    <dgm:cxn modelId="{79DF7024-95CE-B141-8222-8BCB2B6BAC6E}" type="presParOf" srcId="{5A58EB2B-DB96-8943-8EDF-F81BF556F2C8}" destId="{790B2CCD-C6F6-AB4B-9CBF-A76DE682F8DA}" srcOrd="0" destOrd="0" presId="urn:microsoft.com/office/officeart/2005/8/layout/default"/>
    <dgm:cxn modelId="{90D165CE-C8DC-2549-BD1A-D4ADB310B46B}" type="presParOf" srcId="{5A58EB2B-DB96-8943-8EDF-F81BF556F2C8}" destId="{C9EAD248-F5FB-8B4B-B84A-708A939D0479}" srcOrd="1" destOrd="0" presId="urn:microsoft.com/office/officeart/2005/8/layout/default"/>
    <dgm:cxn modelId="{153E8CEF-68A2-9945-AF16-92ADEA9A13C9}" type="presParOf" srcId="{5A58EB2B-DB96-8943-8EDF-F81BF556F2C8}" destId="{2BABF4D0-3BE7-B54B-8FFB-797CA967BDC1}" srcOrd="2" destOrd="0" presId="urn:microsoft.com/office/officeart/2005/8/layout/default"/>
    <dgm:cxn modelId="{E2831C88-867D-2744-985F-0CE2A958F577}" type="presParOf" srcId="{5A58EB2B-DB96-8943-8EDF-F81BF556F2C8}" destId="{1B844EC4-3CE2-6749-8AD7-D9BDF5A84E07}" srcOrd="3" destOrd="0" presId="urn:microsoft.com/office/officeart/2005/8/layout/default"/>
    <dgm:cxn modelId="{8CB800F6-3093-1747-9648-BA56839598A4}" type="presParOf" srcId="{5A58EB2B-DB96-8943-8EDF-F81BF556F2C8}" destId="{8DC4C171-DF7E-8D46-A385-ABA5478F92B9}" srcOrd="4" destOrd="0" presId="urn:microsoft.com/office/officeart/2005/8/layout/default"/>
    <dgm:cxn modelId="{18DF06A4-B960-E944-837B-681591BB2FCC}" type="presParOf" srcId="{5A58EB2B-DB96-8943-8EDF-F81BF556F2C8}" destId="{E79E89A6-A086-9546-BF66-E14683BA3494}" srcOrd="5" destOrd="0" presId="urn:microsoft.com/office/officeart/2005/8/layout/default"/>
    <dgm:cxn modelId="{CCB40F05-7A91-4C48-BBF4-1298FE8DEFA0}" type="presParOf" srcId="{5A58EB2B-DB96-8943-8EDF-F81BF556F2C8}" destId="{A37A20D1-B0F7-8443-86A1-A86E7DF5CA25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D4DCE0A-A2E7-0F4D-B2B1-B1924BDBDC68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88C394-AEA7-8744-91FD-495EB4AA9DF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Used for including and referencing</a:t>
          </a:r>
          <a:r>
            <a:rPr lang="en-GB" b="1" dirty="0">
              <a:solidFill>
                <a:schemeClr val="tx1"/>
              </a:solidFill>
            </a:rPr>
            <a:t> restricted works with limited copyright</a:t>
          </a:r>
          <a:r>
            <a:rPr lang="en-GB" dirty="0">
              <a:solidFill>
                <a:schemeClr val="tx1"/>
              </a:solidFill>
            </a:rPr>
            <a:t> </a:t>
          </a:r>
          <a:endParaRPr lang="en-MK" dirty="0">
            <a:solidFill>
              <a:schemeClr val="tx1"/>
            </a:solidFill>
          </a:endParaRPr>
        </a:p>
      </dgm:t>
    </dgm:pt>
    <dgm:pt modelId="{DE533D69-EB34-2B4E-A77B-E1E340C4FC6E}" type="parTrans" cxnId="{011C80C0-D727-F34E-BED1-8A74E1C76A5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8777E50-F1C9-134A-9FBF-1FF336D30F0C}" type="sibTrans" cxnId="{011C80C0-D727-F34E-BED1-8A74E1C76A5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8A81CF-ADFE-7B42-8065-4BC1557FD94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The amount of information quoted must be very limited</a:t>
          </a:r>
          <a:endParaRPr lang="en-MK" dirty="0">
            <a:solidFill>
              <a:schemeClr val="tx1"/>
            </a:solidFill>
          </a:endParaRPr>
        </a:p>
      </dgm:t>
    </dgm:pt>
    <dgm:pt modelId="{3805B3C4-0C00-7B45-8975-8D0C5396D362}" type="parTrans" cxnId="{DCCAD1E5-4779-844C-B625-DFF7F930653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32044CC-5DA0-E94B-B847-60F83C5C9368}" type="sibTrans" cxnId="{DCCAD1E5-4779-844C-B625-DFF7F930653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C89633D-0CB9-2443-8030-DCA10A3E2E3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e.g. 200-300 words from a book-length work</a:t>
          </a:r>
          <a:endParaRPr lang="en-MK" dirty="0">
            <a:solidFill>
              <a:schemeClr val="tx1"/>
            </a:solidFill>
          </a:endParaRPr>
        </a:p>
      </dgm:t>
    </dgm:pt>
    <dgm:pt modelId="{10EAA5BB-ECCC-4249-B87F-49D4BE387091}" type="parTrans" cxnId="{B8084189-A303-3444-B072-C6F2C5914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CF5B73-C28B-BF47-98E3-282DF589F53B}" type="sibTrans" cxnId="{B8084189-A303-3444-B072-C6F2C5914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ABD72C0-8DBD-BA4C-87B4-E9797E9BEB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 Use of copyright law</a:t>
          </a:r>
          <a:endParaRPr lang="en-MK" dirty="0">
            <a:solidFill>
              <a:schemeClr val="tx1"/>
            </a:solidFill>
          </a:endParaRPr>
        </a:p>
      </dgm:t>
    </dgm:pt>
    <dgm:pt modelId="{B2AA9FD6-1166-0C47-8FEC-106638799D07}" type="parTrans" cxnId="{075F2C3D-A42C-3F43-BED7-7076B9AC007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275B7D-1D11-D34A-A6B0-C34248EA8EC3}" type="sibTrans" cxnId="{075F2C3D-A42C-3F43-BED7-7076B9AC007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04C69A-8DC3-BB4E-9E25-C6AB589CD07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Sole purpose: illustration for teaching or scientific research with attribution</a:t>
          </a:r>
          <a:endParaRPr lang="en-MK" dirty="0">
            <a:solidFill>
              <a:schemeClr val="tx1"/>
            </a:solidFill>
          </a:endParaRPr>
        </a:p>
      </dgm:t>
    </dgm:pt>
    <dgm:pt modelId="{094C2B7D-218F-9F40-B91D-98168C110C76}" type="parTrans" cxnId="{E1310D93-E2C3-994A-A3EE-B761BA16BAE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E70672-0860-4E43-8CB6-DB69208D86A1}" type="sibTrans" cxnId="{E1310D93-E2C3-994A-A3EE-B761BA16BAE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427D40A-BC34-BA42-AADC-4B86301050B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Varies across countries</a:t>
          </a:r>
          <a:endParaRPr lang="en-MK" dirty="0">
            <a:solidFill>
              <a:schemeClr val="tx1"/>
            </a:solidFill>
          </a:endParaRPr>
        </a:p>
      </dgm:t>
    </dgm:pt>
    <dgm:pt modelId="{55994A44-C9A3-5543-A3B0-DC0E6E2F55F3}" type="parTrans" cxnId="{7FD421D5-B399-5047-BC86-F972931482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E394F7-D4A6-EB48-847A-9769B9629654}" type="sibTrans" cxnId="{7FD421D5-B399-5047-BC86-F972931482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083182-56DF-F743-B1D5-451C4BBC697D}" type="pres">
      <dgm:prSet presAssocID="{CD4DCE0A-A2E7-0F4D-B2B1-B1924BDBDC68}" presName="linear" presStyleCnt="0">
        <dgm:presLayoutVars>
          <dgm:animLvl val="lvl"/>
          <dgm:resizeHandles val="exact"/>
        </dgm:presLayoutVars>
      </dgm:prSet>
      <dgm:spPr/>
    </dgm:pt>
    <dgm:pt modelId="{8451BEE2-45DF-6A4A-9619-FB73C63B3D79}" type="pres">
      <dgm:prSet presAssocID="{4E88C394-AEA7-8744-91FD-495EB4AA9DF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E86C157-123C-184F-9823-E237BE6B7EC4}" type="pres">
      <dgm:prSet presAssocID="{48777E50-F1C9-134A-9FBF-1FF336D30F0C}" presName="spacer" presStyleCnt="0"/>
      <dgm:spPr/>
    </dgm:pt>
    <dgm:pt modelId="{5B16AADC-908F-B74D-A6B8-FA3BD7285FF8}" type="pres">
      <dgm:prSet presAssocID="{D38A81CF-ADFE-7B42-8065-4BC1557FD94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2AB6677-1D74-AF49-A2CF-E38A8F25F6BA}" type="pres">
      <dgm:prSet presAssocID="{D38A81CF-ADFE-7B42-8065-4BC1557FD940}" presName="childText" presStyleLbl="revTx" presStyleIdx="0" presStyleCnt="2">
        <dgm:presLayoutVars>
          <dgm:bulletEnabled val="1"/>
        </dgm:presLayoutVars>
      </dgm:prSet>
      <dgm:spPr/>
    </dgm:pt>
    <dgm:pt modelId="{2ED9BC6F-4716-5640-B476-3F013FCAAB1C}" type="pres">
      <dgm:prSet presAssocID="{DABD72C0-8DBD-BA4C-87B4-E9797E9BEB1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3E77D25-69D1-7244-8CF0-7C4E2B6B0631}" type="pres">
      <dgm:prSet presAssocID="{DABD72C0-8DBD-BA4C-87B4-E9797E9BEB1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AF7D8011-AEE0-B945-AD50-7D72278EADCD}" type="presOf" srcId="{4E88C394-AEA7-8744-91FD-495EB4AA9DF6}" destId="{8451BEE2-45DF-6A4A-9619-FB73C63B3D79}" srcOrd="0" destOrd="0" presId="urn:microsoft.com/office/officeart/2005/8/layout/vList2"/>
    <dgm:cxn modelId="{46D26B1B-AC83-F848-8F6B-A56EB47AB2C4}" type="presOf" srcId="{DABD72C0-8DBD-BA4C-87B4-E9797E9BEB1B}" destId="{2ED9BC6F-4716-5640-B476-3F013FCAAB1C}" srcOrd="0" destOrd="0" presId="urn:microsoft.com/office/officeart/2005/8/layout/vList2"/>
    <dgm:cxn modelId="{075F2C3D-A42C-3F43-BED7-7076B9AC0071}" srcId="{CD4DCE0A-A2E7-0F4D-B2B1-B1924BDBDC68}" destId="{DABD72C0-8DBD-BA4C-87B4-E9797E9BEB1B}" srcOrd="2" destOrd="0" parTransId="{B2AA9FD6-1166-0C47-8FEC-106638799D07}" sibTransId="{3F275B7D-1D11-D34A-A6B0-C34248EA8EC3}"/>
    <dgm:cxn modelId="{F77EFB45-7BDD-0B4A-9AE3-B86DFD2ACE32}" type="presOf" srcId="{A004C69A-8DC3-BB4E-9E25-C6AB589CD074}" destId="{D3E77D25-69D1-7244-8CF0-7C4E2B6B0631}" srcOrd="0" destOrd="0" presId="urn:microsoft.com/office/officeart/2005/8/layout/vList2"/>
    <dgm:cxn modelId="{D7C34A5C-1085-5342-83E4-92AAE753F7DD}" type="presOf" srcId="{A427D40A-BC34-BA42-AADC-4B86301050B7}" destId="{D3E77D25-69D1-7244-8CF0-7C4E2B6B0631}" srcOrd="0" destOrd="1" presId="urn:microsoft.com/office/officeart/2005/8/layout/vList2"/>
    <dgm:cxn modelId="{5C155E64-F04A-FE47-BCDD-4884B473BA2F}" type="presOf" srcId="{CD4DCE0A-A2E7-0F4D-B2B1-B1924BDBDC68}" destId="{E5083182-56DF-F743-B1D5-451C4BBC697D}" srcOrd="0" destOrd="0" presId="urn:microsoft.com/office/officeart/2005/8/layout/vList2"/>
    <dgm:cxn modelId="{B8084189-A303-3444-B072-C6F2C5914E28}" srcId="{D38A81CF-ADFE-7B42-8065-4BC1557FD940}" destId="{2C89633D-0CB9-2443-8030-DCA10A3E2E32}" srcOrd="0" destOrd="0" parTransId="{10EAA5BB-ECCC-4249-B87F-49D4BE387091}" sibTransId="{0CCF5B73-C28B-BF47-98E3-282DF589F53B}"/>
    <dgm:cxn modelId="{E1310D93-E2C3-994A-A3EE-B761BA16BAED}" srcId="{DABD72C0-8DBD-BA4C-87B4-E9797E9BEB1B}" destId="{A004C69A-8DC3-BB4E-9E25-C6AB589CD074}" srcOrd="0" destOrd="0" parTransId="{094C2B7D-218F-9F40-B91D-98168C110C76}" sibTransId="{4FE70672-0860-4E43-8CB6-DB69208D86A1}"/>
    <dgm:cxn modelId="{ED7F0895-4CBD-1041-B753-425BA4F42683}" type="presOf" srcId="{D38A81CF-ADFE-7B42-8065-4BC1557FD940}" destId="{5B16AADC-908F-B74D-A6B8-FA3BD7285FF8}" srcOrd="0" destOrd="0" presId="urn:microsoft.com/office/officeart/2005/8/layout/vList2"/>
    <dgm:cxn modelId="{024E27B8-D2E5-2840-AC31-5DCA632B695D}" type="presOf" srcId="{2C89633D-0CB9-2443-8030-DCA10A3E2E32}" destId="{B2AB6677-1D74-AF49-A2CF-E38A8F25F6BA}" srcOrd="0" destOrd="0" presId="urn:microsoft.com/office/officeart/2005/8/layout/vList2"/>
    <dgm:cxn modelId="{011C80C0-D727-F34E-BED1-8A74E1C76A59}" srcId="{CD4DCE0A-A2E7-0F4D-B2B1-B1924BDBDC68}" destId="{4E88C394-AEA7-8744-91FD-495EB4AA9DF6}" srcOrd="0" destOrd="0" parTransId="{DE533D69-EB34-2B4E-A77B-E1E340C4FC6E}" sibTransId="{48777E50-F1C9-134A-9FBF-1FF336D30F0C}"/>
    <dgm:cxn modelId="{7FD421D5-B399-5047-BC86-F97293148220}" srcId="{DABD72C0-8DBD-BA4C-87B4-E9797E9BEB1B}" destId="{A427D40A-BC34-BA42-AADC-4B86301050B7}" srcOrd="1" destOrd="0" parTransId="{55994A44-C9A3-5543-A3B0-DC0E6E2F55F3}" sibTransId="{3DE394F7-D4A6-EB48-847A-9769B9629654}"/>
    <dgm:cxn modelId="{DCCAD1E5-4779-844C-B625-DFF7F9306536}" srcId="{CD4DCE0A-A2E7-0F4D-B2B1-B1924BDBDC68}" destId="{D38A81CF-ADFE-7B42-8065-4BC1557FD940}" srcOrd="1" destOrd="0" parTransId="{3805B3C4-0C00-7B45-8975-8D0C5396D362}" sibTransId="{432044CC-5DA0-E94B-B847-60F83C5C9368}"/>
    <dgm:cxn modelId="{1B1BFA2D-D6D2-CD43-82C5-FDCF0A1231DD}" type="presParOf" srcId="{E5083182-56DF-F743-B1D5-451C4BBC697D}" destId="{8451BEE2-45DF-6A4A-9619-FB73C63B3D79}" srcOrd="0" destOrd="0" presId="urn:microsoft.com/office/officeart/2005/8/layout/vList2"/>
    <dgm:cxn modelId="{E7E6ADE3-05CF-E94C-B960-799DEA199818}" type="presParOf" srcId="{E5083182-56DF-F743-B1D5-451C4BBC697D}" destId="{5E86C157-123C-184F-9823-E237BE6B7EC4}" srcOrd="1" destOrd="0" presId="urn:microsoft.com/office/officeart/2005/8/layout/vList2"/>
    <dgm:cxn modelId="{2E79342A-AF91-404A-9367-1E7998405AA5}" type="presParOf" srcId="{E5083182-56DF-F743-B1D5-451C4BBC697D}" destId="{5B16AADC-908F-B74D-A6B8-FA3BD7285FF8}" srcOrd="2" destOrd="0" presId="urn:microsoft.com/office/officeart/2005/8/layout/vList2"/>
    <dgm:cxn modelId="{C0265CB2-7D41-DE41-AB08-8FFA06526AF5}" type="presParOf" srcId="{E5083182-56DF-F743-B1D5-451C4BBC697D}" destId="{B2AB6677-1D74-AF49-A2CF-E38A8F25F6BA}" srcOrd="3" destOrd="0" presId="urn:microsoft.com/office/officeart/2005/8/layout/vList2"/>
    <dgm:cxn modelId="{62039AB3-3B7C-6D4B-A148-1221114A16E8}" type="presParOf" srcId="{E5083182-56DF-F743-B1D5-451C4BBC697D}" destId="{2ED9BC6F-4716-5640-B476-3F013FCAAB1C}" srcOrd="4" destOrd="0" presId="urn:microsoft.com/office/officeart/2005/8/layout/vList2"/>
    <dgm:cxn modelId="{1E5533BE-233D-3F4F-8FE2-B9016415F997}" type="presParOf" srcId="{E5083182-56DF-F743-B1D5-451C4BBC697D}" destId="{D3E77D25-69D1-7244-8CF0-7C4E2B6B0631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Write attribution for the following learning resources that you have decided to incorporate in your learning materials: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0750A1F5-2EC2-F44C-A9DB-524F1A399632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image from </a:t>
          </a:r>
          <a:r>
            <a:rPr lang="en-GB" b="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https://creativecommons.org/2021/12/02/unesco-recommendation-on-open-science-ratified/</a:t>
          </a:r>
          <a:r>
            <a:rPr lang="en-GB" b="0" dirty="0">
              <a:solidFill>
                <a:schemeClr val="tx1"/>
              </a:solidFill>
            </a:rPr>
            <a:t> </a:t>
          </a:r>
          <a:endParaRPr lang="en-MK" dirty="0">
            <a:solidFill>
              <a:schemeClr val="tx1"/>
            </a:solidFill>
          </a:endParaRPr>
        </a:p>
      </dgm:t>
    </dgm:pt>
    <dgm:pt modelId="{49AA3669-A529-E34C-A931-09E9374921BD}" type="parTrans" cxnId="{0665B16F-F1C1-B149-AE9A-9AC0080F3A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D66AB2-B160-274D-8AA6-B12D359F313A}" type="sibTrans" cxnId="{0665B16F-F1C1-B149-AE9A-9AC0080F3A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AAEC07-11EA-7D4F-9848-7BE98FE24C00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TRIPLE TRAINING on Open Research Europe slides from </a:t>
          </a:r>
          <a:r>
            <a:rPr lang="en-GB" b="0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https://project.gotriple.eu/triple-open-science-training-series/</a:t>
          </a:r>
          <a:r>
            <a:rPr lang="en-GB" b="0" dirty="0">
              <a:solidFill>
                <a:schemeClr val="tx1"/>
              </a:solidFill>
            </a:rPr>
            <a:t> </a:t>
          </a:r>
          <a:endParaRPr lang="en-MK" dirty="0">
            <a:solidFill>
              <a:schemeClr val="tx1"/>
            </a:solidFill>
          </a:endParaRPr>
        </a:p>
      </dgm:t>
    </dgm:pt>
    <dgm:pt modelId="{024D654E-E101-0740-9486-B6D9E3037739}" type="parTrans" cxnId="{E24E35CE-A1A9-1647-8864-BAED165AB2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6E953D-AB14-6945-8E89-D51BA7DA984F}" type="sibTrans" cxnId="{E24E35CE-A1A9-1647-8864-BAED165AB2F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D1171AD-C82C-7649-B636-FF77D1A57984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slide 3 from Why open science? presentation by Sarah Jones </a:t>
          </a:r>
          <a:r>
            <a:rPr lang="en-GB" b="0" u="sng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https://slideplayer.com/slide/12073970/</a:t>
          </a:r>
          <a:r>
            <a:rPr lang="en-GB" b="0" u="sng" dirty="0">
              <a:solidFill>
                <a:schemeClr val="tx1"/>
              </a:solidFill>
            </a:rPr>
            <a:t> </a:t>
          </a:r>
          <a:endParaRPr lang="en-MK" dirty="0">
            <a:solidFill>
              <a:schemeClr val="tx1"/>
            </a:solidFill>
          </a:endParaRPr>
        </a:p>
      </dgm:t>
    </dgm:pt>
    <dgm:pt modelId="{298A719C-CCA0-F044-81BB-0AA2533B7FC8}" type="parTrans" cxnId="{934D5BB2-B2C4-E84C-B864-168AD14A0F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4A9AD8-5B2B-2D43-9B00-27F234658168}" type="sibTrans" cxnId="{934D5BB2-B2C4-E84C-B864-168AD14A0F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B44F668-5FBF-7844-8D36-F49DD9F57414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Lesson 1: The What from </a:t>
          </a:r>
          <a:r>
            <a:rPr lang="en-GB" b="0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https://github.com/opensciency/sprint-content/blob/main/ethos-of-open/lesson1-intro-to-open-science.md</a:t>
          </a:r>
          <a:r>
            <a:rPr lang="en-GB" b="0" dirty="0">
              <a:solidFill>
                <a:schemeClr val="tx1"/>
              </a:solidFill>
            </a:rPr>
            <a:t> </a:t>
          </a:r>
          <a:endParaRPr lang="en-MK" dirty="0">
            <a:solidFill>
              <a:schemeClr val="tx1"/>
            </a:solidFill>
          </a:endParaRPr>
        </a:p>
      </dgm:t>
    </dgm:pt>
    <dgm:pt modelId="{2932D939-B2DB-ED4B-A136-3D47F8B36E9C}" type="parTrans" cxnId="{9F062F2A-6450-2B43-9A21-D923172F1E7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D2BD738-2943-C547-9D08-32022D0975B8}" type="sibTrans" cxnId="{9F062F2A-6450-2B43-9A21-D923172F1E7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5D4767-00EC-D647-A453-E7F7559A2243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Are you able to find all TASL elements for each example?</a:t>
          </a:r>
        </a:p>
        <a:p>
          <a:pPr algn="ctr"/>
          <a:endParaRPr lang="en-GB" b="0" dirty="0">
            <a:solidFill>
              <a:schemeClr val="tx1"/>
            </a:solidFill>
          </a:endParaRPr>
        </a:p>
        <a:p>
          <a:pPr algn="ctr"/>
          <a:r>
            <a:rPr lang="en-GB" b="0" dirty="0">
              <a:solidFill>
                <a:schemeClr val="tx1"/>
              </a:solidFill>
            </a:rPr>
            <a:t>What are the pitfalls of not using attribution?</a:t>
          </a:r>
          <a:endParaRPr lang="en-MK" dirty="0">
            <a:solidFill>
              <a:schemeClr val="tx1"/>
            </a:solidFill>
          </a:endParaRPr>
        </a:p>
      </dgm:t>
    </dgm:pt>
    <dgm:pt modelId="{BA12D247-A49B-5B4D-97D1-7B6C8040B016}" type="parTrans" cxnId="{BED8F825-7E6E-3742-9754-BB4894E584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BFECFB-B31B-2E40-985D-83F5E51AC2C2}" type="sibTrans" cxnId="{BED8F825-7E6E-3742-9754-BB4894E584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2">
        <dgm:presLayoutVars>
          <dgm:bulletEnabled val="1"/>
        </dgm:presLayoutVars>
      </dgm:prSet>
      <dgm:spPr/>
    </dgm:pt>
    <dgm:pt modelId="{03B242E4-1E7D-0148-A1C4-1EE29552BB0A}" type="pres">
      <dgm:prSet presAssocID="{87DB7EF9-B884-EC49-A726-80171658A1C4}" presName="sibTrans" presStyleCnt="0"/>
      <dgm:spPr/>
    </dgm:pt>
    <dgm:pt modelId="{8FDC0DB2-8F60-F64B-96F3-CBB0A1D20947}" type="pres">
      <dgm:prSet presAssocID="{A85D4767-00EC-D647-A453-E7F7559A2243}" presName="node" presStyleLbl="node1" presStyleIdx="1" presStyleCnt="2">
        <dgm:presLayoutVars>
          <dgm:bulletEnabled val="1"/>
        </dgm:presLayoutVars>
      </dgm:prSet>
      <dgm:spPr/>
    </dgm:pt>
  </dgm:ptLst>
  <dgm:cxnLst>
    <dgm:cxn modelId="{0C357A09-CB13-AF4C-9CD1-1D4E511D0A8B}" type="presOf" srcId="{5D1171AD-C82C-7649-B636-FF77D1A57984}" destId="{48FC9931-A37F-BE4A-9E5E-518164571207}" srcOrd="0" destOrd="3" presId="urn:microsoft.com/office/officeart/2005/8/layout/default"/>
    <dgm:cxn modelId="{75261B19-78EF-714A-9A96-14EFD8E71766}" type="presOf" srcId="{0750A1F5-2EC2-F44C-A9DB-524F1A399632}" destId="{48FC9931-A37F-BE4A-9E5E-518164571207}" srcOrd="0" destOrd="1" presId="urn:microsoft.com/office/officeart/2005/8/layout/default"/>
    <dgm:cxn modelId="{BED8F825-7E6E-3742-9754-BB4894E58453}" srcId="{0F684286-D9B5-914E-9C2A-CC59F1488368}" destId="{A85D4767-00EC-D647-A453-E7F7559A2243}" srcOrd="1" destOrd="0" parTransId="{BA12D247-A49B-5B4D-97D1-7B6C8040B016}" sibTransId="{DCBFECFB-B31B-2E40-985D-83F5E51AC2C2}"/>
    <dgm:cxn modelId="{9F062F2A-6450-2B43-9A21-D923172F1E7F}" srcId="{E7CEDF8B-EC81-784F-A4F5-4C39F4CEDF3C}" destId="{2B44F668-5FBF-7844-8D36-F49DD9F57414}" srcOrd="3" destOrd="0" parTransId="{2932D939-B2DB-ED4B-A136-3D47F8B36E9C}" sibTransId="{5D2BD738-2943-C547-9D08-32022D0975B8}"/>
    <dgm:cxn modelId="{6B68FA37-292D-9A4A-A5A2-60E52A278D71}" type="presOf" srcId="{2B44F668-5FBF-7844-8D36-F49DD9F57414}" destId="{48FC9931-A37F-BE4A-9E5E-518164571207}" srcOrd="0" destOrd="4" presId="urn:microsoft.com/office/officeart/2005/8/layout/default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0665B16F-F1C1-B149-AE9A-9AC0080F3AB9}" srcId="{E7CEDF8B-EC81-784F-A4F5-4C39F4CEDF3C}" destId="{0750A1F5-2EC2-F44C-A9DB-524F1A399632}" srcOrd="0" destOrd="0" parTransId="{49AA3669-A529-E34C-A931-09E9374921BD}" sibTransId="{E0D66AB2-B160-274D-8AA6-B12D359F313A}"/>
    <dgm:cxn modelId="{2ED1CC80-8A94-7544-BDA0-49F6E25807C4}" type="presOf" srcId="{3EAAEC07-11EA-7D4F-9848-7BE98FE24C00}" destId="{48FC9931-A37F-BE4A-9E5E-518164571207}" srcOrd="0" destOrd="2" presId="urn:microsoft.com/office/officeart/2005/8/layout/default"/>
    <dgm:cxn modelId="{51876E86-651F-B544-BE39-8A141CD58A23}" type="presOf" srcId="{A85D4767-00EC-D647-A453-E7F7559A2243}" destId="{8FDC0DB2-8F60-F64B-96F3-CBB0A1D20947}" srcOrd="0" destOrd="0" presId="urn:microsoft.com/office/officeart/2005/8/layout/default"/>
    <dgm:cxn modelId="{934D5BB2-B2C4-E84C-B864-168AD14A0FB2}" srcId="{E7CEDF8B-EC81-784F-A4F5-4C39F4CEDF3C}" destId="{5D1171AD-C82C-7649-B636-FF77D1A57984}" srcOrd="2" destOrd="0" parTransId="{298A719C-CCA0-F044-81BB-0AA2533B7FC8}" sibTransId="{F34A9AD8-5B2B-2D43-9B00-27F234658168}"/>
    <dgm:cxn modelId="{E24E35CE-A1A9-1647-8864-BAED165AB2FF}" srcId="{E7CEDF8B-EC81-784F-A4F5-4C39F4CEDF3C}" destId="{3EAAEC07-11EA-7D4F-9848-7BE98FE24C00}" srcOrd="1" destOrd="0" parTransId="{024D654E-E101-0740-9486-B6D9E3037739}" sibTransId="{1F6E953D-AB14-6945-8E89-D51BA7DA984F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  <dgm:cxn modelId="{A6017F9E-604C-944D-B3C3-A3E8B0A0AFF3}" type="presParOf" srcId="{1E1D3CC6-75D6-3545-91EF-976131F655B1}" destId="{03B242E4-1E7D-0148-A1C4-1EE29552BB0A}" srcOrd="1" destOrd="0" presId="urn:microsoft.com/office/officeart/2005/8/layout/default"/>
    <dgm:cxn modelId="{DF48CFAB-44E7-3048-8A84-CABC6E4ECA74}" type="presParOf" srcId="{1E1D3CC6-75D6-3545-91EF-976131F655B1}" destId="{8FDC0DB2-8F60-F64B-96F3-CBB0A1D20947}" srcOrd="2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E51E56F-AB2F-4E4C-AC3A-47E6EB432C75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E9770B3-C4F6-5145-978F-92C0666C54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 learning object</a:t>
          </a:r>
          <a:endParaRPr lang="en-MK" dirty="0">
            <a:solidFill>
              <a:schemeClr val="tx1"/>
            </a:solidFill>
          </a:endParaRPr>
        </a:p>
      </dgm:t>
    </dgm:pt>
    <dgm:pt modelId="{77A66330-6B23-4D47-86CA-A2FE70A49008}" type="parTrans" cxnId="{D8B3DE0D-48C9-BF49-85EE-3288B8E68D4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60FA554-102F-D245-876E-D074A23EA42F}" type="sibTrans" cxnId="{D8B3DE0D-48C9-BF49-85EE-3288B8E68D4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908E05-0BDC-D54C-AC7F-D6F70FDCC29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Offered to learners and instructors</a:t>
          </a:r>
          <a:endParaRPr lang="en-MK" dirty="0">
            <a:solidFill>
              <a:schemeClr val="tx1"/>
            </a:solidFill>
          </a:endParaRPr>
        </a:p>
      </dgm:t>
    </dgm:pt>
    <dgm:pt modelId="{DE280E46-CDF3-CA43-B34D-08F997FEDC2A}" type="parTrans" cxnId="{91EEDAFC-9F3E-C14D-9C3A-6EB568E0E2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4D586A7-AA12-5041-A353-AF4AB93DCB18}" type="sibTrans" cxnId="{91EEDAFC-9F3E-C14D-9C3A-6EB568E0E2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2599D20-6A16-A14E-8FEE-C28D8C1DFD7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Described with metadata using the RDA schema</a:t>
          </a:r>
          <a:endParaRPr lang="en-MK" dirty="0">
            <a:solidFill>
              <a:schemeClr val="tx1"/>
            </a:solidFill>
          </a:endParaRPr>
        </a:p>
      </dgm:t>
    </dgm:pt>
    <dgm:pt modelId="{1C74C161-9416-0540-8DB2-A9AD94917127}" type="parTrans" cxnId="{EFB1B4BD-0CD0-C544-B7E3-C17297933A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A4F71F8-04F1-064A-8573-07AF69D3E354}" type="sibTrans" cxnId="{EFB1B4BD-0CD0-C544-B7E3-C17297933A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14907F-2453-D141-8521-D6E121C5D72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Uniquely tagged</a:t>
          </a:r>
          <a:endParaRPr lang="en-MK" dirty="0">
            <a:solidFill>
              <a:schemeClr val="tx1"/>
            </a:solidFill>
          </a:endParaRPr>
        </a:p>
      </dgm:t>
    </dgm:pt>
    <dgm:pt modelId="{69661882-5251-9D4E-AEFA-132D3A7C5FAD}" type="parTrans" cxnId="{5C30A89D-8916-6E40-95A9-EB550B1CD2F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621004B-3E13-2F42-B5F1-B7540C045396}" type="sibTrans" cxnId="{5C30A89D-8916-6E40-95A9-EB550B1CD2F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A72DE91-CD0B-E74B-BF57-72AB6BD880A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Stored in a repo</a:t>
          </a:r>
          <a:endParaRPr lang="en-MK" dirty="0">
            <a:solidFill>
              <a:schemeClr val="tx1"/>
            </a:solidFill>
          </a:endParaRPr>
        </a:p>
      </dgm:t>
    </dgm:pt>
    <dgm:pt modelId="{27532ED6-FE4D-7D44-81AD-026B7ADD4894}" type="parTrans" cxnId="{7A7462DD-9804-164A-9CFB-D8EDB61CAB3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716EA8D-FCF6-B042-A3B4-97B2CF0CBB55}" type="sibTrans" cxnId="{7A7462DD-9804-164A-9CFB-D8EDB61CAB3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ADCADE3-2A46-4340-9EC7-713DF3E933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CC Licensed</a:t>
          </a:r>
          <a:endParaRPr lang="en-MK" dirty="0">
            <a:solidFill>
              <a:schemeClr val="tx1"/>
            </a:solidFill>
          </a:endParaRPr>
        </a:p>
      </dgm:t>
    </dgm:pt>
    <dgm:pt modelId="{4D97B4DF-78B0-0D49-BB63-D3BA96F1D51D}" type="parTrans" cxnId="{31E95FD1-E90D-E442-853F-C9CC88D3B0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7B0587-0B9F-7240-BA22-507AABF8F0F8}" type="sibTrans" cxnId="{31E95FD1-E90D-E442-853F-C9CC88D3B0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D8973BF-0C01-CD41-960C-5044C91B1E6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Learner-centric learning materials</a:t>
          </a:r>
          <a:endParaRPr lang="en-MK" dirty="0">
            <a:solidFill>
              <a:schemeClr val="tx1"/>
            </a:solidFill>
          </a:endParaRPr>
        </a:p>
      </dgm:t>
    </dgm:pt>
    <dgm:pt modelId="{E0138A7F-7595-C342-A451-7DCA8A6B3ABB}" type="parTrans" cxnId="{15A5821B-9BC5-0C4C-992B-E1CD0EA01C3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41900D-E646-9F45-9257-49D0DC82AA21}" type="sibTrans" cxnId="{15A5821B-9BC5-0C4C-992B-E1CD0EA01C3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3501C1-AC7A-9E4D-848A-C0C5F7C3923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Step 1: Focus on the goal and learning objectives</a:t>
          </a:r>
          <a:endParaRPr lang="en-MK" dirty="0">
            <a:solidFill>
              <a:schemeClr val="tx1"/>
            </a:solidFill>
          </a:endParaRPr>
        </a:p>
      </dgm:t>
    </dgm:pt>
    <dgm:pt modelId="{040EE662-F5F9-3C43-AD49-3B06B3D7FE03}" type="parTrans" cxnId="{E0F16163-AD01-F740-AB12-DC18A6069D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07E6B6-9A4B-2845-A380-EF2068D948D6}" type="sibTrans" cxnId="{E0F16163-AD01-F740-AB12-DC18A6069D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76CC3C-1377-2742-9885-8D568E779AE1}" type="pres">
      <dgm:prSet presAssocID="{5E51E56F-AB2F-4E4C-AC3A-47E6EB432C75}" presName="linear" presStyleCnt="0">
        <dgm:presLayoutVars>
          <dgm:animLvl val="lvl"/>
          <dgm:resizeHandles val="exact"/>
        </dgm:presLayoutVars>
      </dgm:prSet>
      <dgm:spPr/>
    </dgm:pt>
    <dgm:pt modelId="{17B49472-66C3-D94E-8577-F7EF601CC574}" type="pres">
      <dgm:prSet presAssocID="{AE9770B3-C4F6-5145-978F-92C0666C544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5DFB5C3-FC05-DA41-B4D9-C90726514BD4}" type="pres">
      <dgm:prSet presAssocID="{AE9770B3-C4F6-5145-978F-92C0666C544F}" presName="childText" presStyleLbl="revTx" presStyleIdx="0" presStyleCnt="2">
        <dgm:presLayoutVars>
          <dgm:bulletEnabled val="1"/>
        </dgm:presLayoutVars>
      </dgm:prSet>
      <dgm:spPr/>
    </dgm:pt>
    <dgm:pt modelId="{9FA6B74C-2AE7-FB47-BE09-94F79A4714B5}" type="pres">
      <dgm:prSet presAssocID="{DD8973BF-0C01-CD41-960C-5044C91B1E6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A4BAC37-AB15-3C44-ADF1-5D5C468105D3}" type="pres">
      <dgm:prSet presAssocID="{DD8973BF-0C01-CD41-960C-5044C91B1E68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DEBDB707-C889-394C-B05B-5DBA718A7213}" type="presOf" srcId="{68908E05-0BDC-D54C-AC7F-D6F70FDCC295}" destId="{75DFB5C3-FC05-DA41-B4D9-C90726514BD4}" srcOrd="0" destOrd="0" presId="urn:microsoft.com/office/officeart/2005/8/layout/vList2"/>
    <dgm:cxn modelId="{D8B3DE0D-48C9-BF49-85EE-3288B8E68D4B}" srcId="{5E51E56F-AB2F-4E4C-AC3A-47E6EB432C75}" destId="{AE9770B3-C4F6-5145-978F-92C0666C544F}" srcOrd="0" destOrd="0" parTransId="{77A66330-6B23-4D47-86CA-A2FE70A49008}" sibTransId="{860FA554-102F-D245-876E-D074A23EA42F}"/>
    <dgm:cxn modelId="{A590A618-9E0B-D149-AB9E-72B1DCC8176E}" type="presOf" srcId="{0614907F-2453-D141-8521-D6E121C5D72B}" destId="{75DFB5C3-FC05-DA41-B4D9-C90726514BD4}" srcOrd="0" destOrd="2" presId="urn:microsoft.com/office/officeart/2005/8/layout/vList2"/>
    <dgm:cxn modelId="{15A5821B-9BC5-0C4C-992B-E1CD0EA01C33}" srcId="{5E51E56F-AB2F-4E4C-AC3A-47E6EB432C75}" destId="{DD8973BF-0C01-CD41-960C-5044C91B1E68}" srcOrd="1" destOrd="0" parTransId="{E0138A7F-7595-C342-A451-7DCA8A6B3ABB}" sibTransId="{AE41900D-E646-9F45-9257-49D0DC82AA21}"/>
    <dgm:cxn modelId="{E0F16163-AD01-F740-AB12-DC18A6069D6B}" srcId="{DD8973BF-0C01-CD41-960C-5044C91B1E68}" destId="{153501C1-AC7A-9E4D-848A-C0C5F7C3923A}" srcOrd="0" destOrd="0" parTransId="{040EE662-F5F9-3C43-AD49-3B06B3D7FE03}" sibTransId="{0C07E6B6-9A4B-2845-A380-EF2068D948D6}"/>
    <dgm:cxn modelId="{9DCC5467-033F-6E43-8918-C9AF6F9159CC}" type="presOf" srcId="{5E51E56F-AB2F-4E4C-AC3A-47E6EB432C75}" destId="{EF76CC3C-1377-2742-9885-8D568E779AE1}" srcOrd="0" destOrd="0" presId="urn:microsoft.com/office/officeart/2005/8/layout/vList2"/>
    <dgm:cxn modelId="{5C30A89D-8916-6E40-95A9-EB550B1CD2F7}" srcId="{AE9770B3-C4F6-5145-978F-92C0666C544F}" destId="{0614907F-2453-D141-8521-D6E121C5D72B}" srcOrd="2" destOrd="0" parTransId="{69661882-5251-9D4E-AEFA-132D3A7C5FAD}" sibTransId="{2621004B-3E13-2F42-B5F1-B7540C045396}"/>
    <dgm:cxn modelId="{EFB1B4BD-0CD0-C544-B7E3-C17297933A2E}" srcId="{AE9770B3-C4F6-5145-978F-92C0666C544F}" destId="{02599D20-6A16-A14E-8FEE-C28D8C1DFD74}" srcOrd="1" destOrd="0" parTransId="{1C74C161-9416-0540-8DB2-A9AD94917127}" sibTransId="{6A4F71F8-04F1-064A-8573-07AF69D3E354}"/>
    <dgm:cxn modelId="{A3A4BEC4-C890-6E4B-8DA9-6FF7261D7B09}" type="presOf" srcId="{02599D20-6A16-A14E-8FEE-C28D8C1DFD74}" destId="{75DFB5C3-FC05-DA41-B4D9-C90726514BD4}" srcOrd="0" destOrd="1" presId="urn:microsoft.com/office/officeart/2005/8/layout/vList2"/>
    <dgm:cxn modelId="{31E95FD1-E90D-E442-853F-C9CC88D3B066}" srcId="{AE9770B3-C4F6-5145-978F-92C0666C544F}" destId="{7ADCADE3-2A46-4340-9EC7-713DF3E93317}" srcOrd="4" destOrd="0" parTransId="{4D97B4DF-78B0-0D49-BB63-D3BA96F1D51D}" sibTransId="{3F7B0587-0B9F-7240-BA22-507AABF8F0F8}"/>
    <dgm:cxn modelId="{59DCEDD6-D47B-294D-B8C1-F9B4320D6CCA}" type="presOf" srcId="{153501C1-AC7A-9E4D-848A-C0C5F7C3923A}" destId="{CA4BAC37-AB15-3C44-ADF1-5D5C468105D3}" srcOrd="0" destOrd="0" presId="urn:microsoft.com/office/officeart/2005/8/layout/vList2"/>
    <dgm:cxn modelId="{48AE13DC-9D88-8D47-A59F-3A7E8557EA1F}" type="presOf" srcId="{AE9770B3-C4F6-5145-978F-92C0666C544F}" destId="{17B49472-66C3-D94E-8577-F7EF601CC574}" srcOrd="0" destOrd="0" presId="urn:microsoft.com/office/officeart/2005/8/layout/vList2"/>
    <dgm:cxn modelId="{7A7462DD-9804-164A-9CFB-D8EDB61CAB32}" srcId="{AE9770B3-C4F6-5145-978F-92C0666C544F}" destId="{5A72DE91-CD0B-E74B-BF57-72AB6BD880A6}" srcOrd="3" destOrd="0" parTransId="{27532ED6-FE4D-7D44-81AD-026B7ADD4894}" sibTransId="{D716EA8D-FCF6-B042-A3B4-97B2CF0CBB55}"/>
    <dgm:cxn modelId="{DCF6FFE1-6C65-7D43-A22F-24DF62CEFD53}" type="presOf" srcId="{DD8973BF-0C01-CD41-960C-5044C91B1E68}" destId="{9FA6B74C-2AE7-FB47-BE09-94F79A4714B5}" srcOrd="0" destOrd="0" presId="urn:microsoft.com/office/officeart/2005/8/layout/vList2"/>
    <dgm:cxn modelId="{741B00F3-F64C-D240-91F2-102E3EEE3714}" type="presOf" srcId="{5A72DE91-CD0B-E74B-BF57-72AB6BD880A6}" destId="{75DFB5C3-FC05-DA41-B4D9-C90726514BD4}" srcOrd="0" destOrd="3" presId="urn:microsoft.com/office/officeart/2005/8/layout/vList2"/>
    <dgm:cxn modelId="{F91773F8-9E4C-A041-B29A-76D298DF4A4A}" type="presOf" srcId="{7ADCADE3-2A46-4340-9EC7-713DF3E93317}" destId="{75DFB5C3-FC05-DA41-B4D9-C90726514BD4}" srcOrd="0" destOrd="4" presId="urn:microsoft.com/office/officeart/2005/8/layout/vList2"/>
    <dgm:cxn modelId="{91EEDAFC-9F3E-C14D-9C3A-6EB568E0E26B}" srcId="{AE9770B3-C4F6-5145-978F-92C0666C544F}" destId="{68908E05-0BDC-D54C-AC7F-D6F70FDCC295}" srcOrd="0" destOrd="0" parTransId="{DE280E46-CDF3-CA43-B34D-08F997FEDC2A}" sibTransId="{84D586A7-AA12-5041-A353-AF4AB93DCB18}"/>
    <dgm:cxn modelId="{EEDF0005-285F-8747-887E-CA75E0D3C4A1}" type="presParOf" srcId="{EF76CC3C-1377-2742-9885-8D568E779AE1}" destId="{17B49472-66C3-D94E-8577-F7EF601CC574}" srcOrd="0" destOrd="0" presId="urn:microsoft.com/office/officeart/2005/8/layout/vList2"/>
    <dgm:cxn modelId="{3CBDB9F0-2579-3C4B-9898-3809B731D170}" type="presParOf" srcId="{EF76CC3C-1377-2742-9885-8D568E779AE1}" destId="{75DFB5C3-FC05-DA41-B4D9-C90726514BD4}" srcOrd="1" destOrd="0" presId="urn:microsoft.com/office/officeart/2005/8/layout/vList2"/>
    <dgm:cxn modelId="{963FA8DF-3BE1-0644-A6A9-94E6DE19C544}" type="presParOf" srcId="{EF76CC3C-1377-2742-9885-8D568E779AE1}" destId="{9FA6B74C-2AE7-FB47-BE09-94F79A4714B5}" srcOrd="2" destOrd="0" presId="urn:microsoft.com/office/officeart/2005/8/layout/vList2"/>
    <dgm:cxn modelId="{E1E757B9-5247-5341-BFA0-3CAC9E076F86}" type="presParOf" srcId="{EF76CC3C-1377-2742-9885-8D568E779AE1}" destId="{CA4BAC37-AB15-3C44-ADF1-5D5C468105D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7790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88C96-2E88-AC42-BBBE-E676B53E872A}">
      <dsp:nvSpPr>
        <dsp:cNvPr id="0" name=""/>
        <dsp:cNvSpPr/>
      </dsp:nvSpPr>
      <dsp:spPr>
        <a:xfrm>
          <a:off x="305246" y="197811"/>
          <a:ext cx="10152263" cy="3954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388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Recognize metadata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05246" y="197811"/>
        <a:ext cx="10152263" cy="395449"/>
      </dsp:txXfrm>
    </dsp:sp>
    <dsp:sp modelId="{125E5E97-C7C6-CF4F-8EC0-07E9CA22C125}">
      <dsp:nvSpPr>
        <dsp:cNvPr id="0" name=""/>
        <dsp:cNvSpPr/>
      </dsp:nvSpPr>
      <dsp:spPr>
        <a:xfrm>
          <a:off x="58090" y="148380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669EF7-8215-9F4E-9226-1C00E76949DF}">
      <dsp:nvSpPr>
        <dsp:cNvPr id="0" name=""/>
        <dsp:cNvSpPr/>
      </dsp:nvSpPr>
      <dsp:spPr>
        <a:xfrm>
          <a:off x="663361" y="791334"/>
          <a:ext cx="9794148" cy="39544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388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Identify Permanent Identifiers (PIDs)</a:t>
          </a:r>
        </a:p>
      </dsp:txBody>
      <dsp:txXfrm>
        <a:off x="663361" y="791334"/>
        <a:ext cx="9794148" cy="395449"/>
      </dsp:txXfrm>
    </dsp:sp>
    <dsp:sp modelId="{5EFFC3B3-D660-A448-8779-2CAE64D9F082}">
      <dsp:nvSpPr>
        <dsp:cNvPr id="0" name=""/>
        <dsp:cNvSpPr/>
      </dsp:nvSpPr>
      <dsp:spPr>
        <a:xfrm>
          <a:off x="416205" y="741903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1D75B1-CFBE-BC4D-82DF-B917E314FC55}">
      <dsp:nvSpPr>
        <dsp:cNvPr id="0" name=""/>
        <dsp:cNvSpPr/>
      </dsp:nvSpPr>
      <dsp:spPr>
        <a:xfrm>
          <a:off x="859606" y="1384421"/>
          <a:ext cx="9597902" cy="39544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388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Compare licenses</a:t>
          </a:r>
          <a:endParaRPr lang="en-GB" sz="2000" b="0" kern="1200" dirty="0">
            <a:solidFill>
              <a:schemeClr val="tx1"/>
            </a:solidFill>
          </a:endParaRPr>
        </a:p>
      </dsp:txBody>
      <dsp:txXfrm>
        <a:off x="859606" y="1384421"/>
        <a:ext cx="9597902" cy="395449"/>
      </dsp:txXfrm>
    </dsp:sp>
    <dsp:sp modelId="{1A53D0BC-8359-9E4A-937D-37439310AAAB}">
      <dsp:nvSpPr>
        <dsp:cNvPr id="0" name=""/>
        <dsp:cNvSpPr/>
      </dsp:nvSpPr>
      <dsp:spPr>
        <a:xfrm>
          <a:off x="612450" y="1334990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3E1CDD-7448-BA4F-B65C-382B2E06858D}">
      <dsp:nvSpPr>
        <dsp:cNvPr id="0" name=""/>
        <dsp:cNvSpPr/>
      </dsp:nvSpPr>
      <dsp:spPr>
        <a:xfrm>
          <a:off x="922266" y="1977944"/>
          <a:ext cx="9535243" cy="39544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388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bg1"/>
              </a:solidFill>
            </a:rPr>
            <a:t>Write attribution</a:t>
          </a:r>
        </a:p>
      </dsp:txBody>
      <dsp:txXfrm>
        <a:off x="922266" y="1977944"/>
        <a:ext cx="9535243" cy="395449"/>
      </dsp:txXfrm>
    </dsp:sp>
    <dsp:sp modelId="{A14003AF-52A9-4245-AF6A-481A64EAC3C4}">
      <dsp:nvSpPr>
        <dsp:cNvPr id="0" name=""/>
        <dsp:cNvSpPr/>
      </dsp:nvSpPr>
      <dsp:spPr>
        <a:xfrm>
          <a:off x="675110" y="1928513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B7E564-E102-454A-98B7-77FD0C99D93B}">
      <dsp:nvSpPr>
        <dsp:cNvPr id="0" name=""/>
        <dsp:cNvSpPr/>
      </dsp:nvSpPr>
      <dsp:spPr>
        <a:xfrm>
          <a:off x="859606" y="2571466"/>
          <a:ext cx="9597902" cy="39544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388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Categorizing learning repositories</a:t>
          </a:r>
          <a:endParaRPr lang="en-GB" sz="2000" b="0" kern="1200" dirty="0">
            <a:solidFill>
              <a:schemeClr val="tx1"/>
            </a:solidFill>
          </a:endParaRPr>
        </a:p>
      </dsp:txBody>
      <dsp:txXfrm>
        <a:off x="859606" y="2571466"/>
        <a:ext cx="9597902" cy="395449"/>
      </dsp:txXfrm>
    </dsp:sp>
    <dsp:sp modelId="{3014D8AE-DCDD-914A-8A2A-81867A6F5798}">
      <dsp:nvSpPr>
        <dsp:cNvPr id="0" name=""/>
        <dsp:cNvSpPr/>
      </dsp:nvSpPr>
      <dsp:spPr>
        <a:xfrm>
          <a:off x="612450" y="2522035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235D11-D58F-2F42-9369-0E902A4E62D9}">
      <dsp:nvSpPr>
        <dsp:cNvPr id="0" name=""/>
        <dsp:cNvSpPr/>
      </dsp:nvSpPr>
      <dsp:spPr>
        <a:xfrm>
          <a:off x="663361" y="3164554"/>
          <a:ext cx="9794148" cy="3954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388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>
              <a:solidFill>
                <a:schemeClr val="tx1"/>
              </a:solidFill>
            </a:rPr>
            <a:t>Interpret the instructional design process</a:t>
          </a:r>
          <a:endParaRPr lang="en-GB" sz="2000" b="0" kern="1200" dirty="0">
            <a:solidFill>
              <a:schemeClr val="tx1"/>
            </a:solidFill>
          </a:endParaRPr>
        </a:p>
      </dsp:txBody>
      <dsp:txXfrm>
        <a:off x="663361" y="3164554"/>
        <a:ext cx="9794148" cy="395449"/>
      </dsp:txXfrm>
    </dsp:sp>
    <dsp:sp modelId="{BDAEBAAC-DBEB-A744-BCDE-FED68782BE2D}">
      <dsp:nvSpPr>
        <dsp:cNvPr id="0" name=""/>
        <dsp:cNvSpPr/>
      </dsp:nvSpPr>
      <dsp:spPr>
        <a:xfrm>
          <a:off x="416205" y="3115122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7AA284-FB65-244D-B19C-A57BAAD27676}">
      <dsp:nvSpPr>
        <dsp:cNvPr id="0" name=""/>
        <dsp:cNvSpPr/>
      </dsp:nvSpPr>
      <dsp:spPr>
        <a:xfrm>
          <a:off x="305246" y="3758076"/>
          <a:ext cx="10152263" cy="39544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388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tx1"/>
              </a:solidFill>
            </a:rPr>
            <a:t>Preparing learning objectives</a:t>
          </a:r>
        </a:p>
      </dsp:txBody>
      <dsp:txXfrm>
        <a:off x="305246" y="3758076"/>
        <a:ext cx="10152263" cy="395449"/>
      </dsp:txXfrm>
    </dsp:sp>
    <dsp:sp modelId="{0B5135F7-F38C-E94C-91B3-AAB96BA85BC7}">
      <dsp:nvSpPr>
        <dsp:cNvPr id="0" name=""/>
        <dsp:cNvSpPr/>
      </dsp:nvSpPr>
      <dsp:spPr>
        <a:xfrm>
          <a:off x="58090" y="3708645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356D0-D4F7-B342-BD80-F11F277B2B19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06680" rIns="53340" bIns="10668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>
              <a:solidFill>
                <a:schemeClr val="tx1"/>
              </a:solidFill>
            </a:rPr>
            <a:t>Storing FAIR data</a:t>
          </a:r>
          <a:endParaRPr lang="en-MK" sz="4000" kern="1200" dirty="0">
            <a:solidFill>
              <a:schemeClr val="tx1"/>
            </a:solidFill>
          </a:endParaRPr>
        </a:p>
      </dsp:txBody>
      <dsp:txXfrm>
        <a:off x="4621" y="1367487"/>
        <a:ext cx="3636816" cy="1616362"/>
      </dsp:txXfrm>
    </dsp:sp>
    <dsp:sp modelId="{9F22CD57-3ADB-4948-8A66-A621399D426A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06680" rIns="53340" bIns="10668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>
              <a:solidFill>
                <a:schemeClr val="tx1"/>
              </a:solidFill>
            </a:rPr>
            <a:t>IPR</a:t>
          </a:r>
          <a:endParaRPr lang="en-MK" sz="4000" kern="1200" dirty="0">
            <a:solidFill>
              <a:schemeClr val="tx1"/>
            </a:solidFill>
          </a:endParaRPr>
        </a:p>
      </dsp:txBody>
      <dsp:txXfrm>
        <a:off x="4045527" y="1367487"/>
        <a:ext cx="2424544" cy="1616362"/>
      </dsp:txXfrm>
    </dsp:sp>
    <dsp:sp modelId="{63A41AA5-3498-DD4A-8F41-BEC5E57B0699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06680" rIns="53340" bIns="10668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kern="1200" dirty="0">
              <a:solidFill>
                <a:schemeClr val="tx1"/>
              </a:solidFill>
            </a:rPr>
            <a:t>Learning Objectives</a:t>
          </a:r>
          <a:endParaRPr lang="en-MK" sz="4000" kern="1200" dirty="0">
            <a:solidFill>
              <a:schemeClr val="tx1"/>
            </a:solidFill>
          </a:endParaRP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43C95B-75D4-9140-BBC4-AD886F8A16A1}">
      <dsp:nvSpPr>
        <dsp:cNvPr id="0" name=""/>
        <dsp:cNvSpPr/>
      </dsp:nvSpPr>
      <dsp:spPr>
        <a:xfrm>
          <a:off x="0" y="18549"/>
          <a:ext cx="10515600" cy="1113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Combining = combine learning materials from different sources available under different licenses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54373" y="72922"/>
        <a:ext cx="10406854" cy="1005094"/>
      </dsp:txXfrm>
    </dsp:sp>
    <dsp:sp modelId="{352EA55E-699D-1C4B-BC8B-D2765CFCFD13}">
      <dsp:nvSpPr>
        <dsp:cNvPr id="0" name=""/>
        <dsp:cNvSpPr/>
      </dsp:nvSpPr>
      <dsp:spPr>
        <a:xfrm>
          <a:off x="0" y="1132389"/>
          <a:ext cx="10515600" cy="695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 dirty="0">
              <a:solidFill>
                <a:schemeClr val="tx1"/>
              </a:solidFill>
            </a:rPr>
            <a:t>you may combine any CC-licensed content so long as you provide attribution and comply with the </a:t>
          </a:r>
          <a:r>
            <a:rPr lang="en-GB" sz="2200" kern="1200" dirty="0" err="1">
              <a:solidFill>
                <a:schemeClr val="tx1"/>
              </a:solidFill>
            </a:rPr>
            <a:t>NonCommercial</a:t>
          </a:r>
          <a:r>
            <a:rPr lang="en-GB" sz="2200" kern="1200" dirty="0">
              <a:solidFill>
                <a:schemeClr val="tx1"/>
              </a:solidFill>
            </a:rPr>
            <a:t> restriction if it applies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0" y="1132389"/>
        <a:ext cx="10515600" cy="695520"/>
      </dsp:txXfrm>
    </dsp:sp>
    <dsp:sp modelId="{7C84ECB0-D4BB-CB4C-AA0C-2FDA0E823211}">
      <dsp:nvSpPr>
        <dsp:cNvPr id="0" name=""/>
        <dsp:cNvSpPr/>
      </dsp:nvSpPr>
      <dsp:spPr>
        <a:xfrm>
          <a:off x="0" y="1827909"/>
          <a:ext cx="10515600" cy="11138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Remixing = derivative = adaptation =&gt; when the modified work manifests sufficient new creativity to be copyrightable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54373" y="1882282"/>
        <a:ext cx="10406854" cy="1005094"/>
      </dsp:txXfrm>
    </dsp:sp>
    <dsp:sp modelId="{C00C43FD-4AE0-2148-B3E0-70BA71C9CFEC}">
      <dsp:nvSpPr>
        <dsp:cNvPr id="0" name=""/>
        <dsp:cNvSpPr/>
      </dsp:nvSpPr>
      <dsp:spPr>
        <a:xfrm>
          <a:off x="0" y="2941749"/>
          <a:ext cx="10515600" cy="1391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 dirty="0">
              <a:solidFill>
                <a:schemeClr val="tx1"/>
              </a:solidFill>
            </a:rPr>
            <a:t>no derivative work -&gt; excerpt is used to illuminate an idea or provide an example in another larger work</a:t>
          </a:r>
          <a:endParaRPr lang="en-MK" sz="2200" kern="1200" dirty="0">
            <a:solidFill>
              <a:schemeClr val="tx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kern="1200" dirty="0">
              <a:solidFill>
                <a:schemeClr val="tx1"/>
              </a:solidFill>
            </a:rPr>
            <a:t>Adaptation -&gt; when excerpts are combined with other material in a way that creates some new version of the original form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0" y="2941749"/>
        <a:ext cx="10515600" cy="13910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b="0" kern="1200" dirty="0">
              <a:solidFill>
                <a:schemeClr val="tx1"/>
              </a:solidFill>
            </a:rPr>
            <a:t>You are preparing a new course on Open Science and have decided to combine some already available content (images or even whole learning units) and also create your own learning content (additional learning units).</a:t>
          </a:r>
          <a:endParaRPr lang="en-MK" sz="39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FEF4C0-0C11-764C-87DC-36849751C784}">
      <dsp:nvSpPr>
        <dsp:cNvPr id="0" name=""/>
        <dsp:cNvSpPr/>
      </dsp:nvSpPr>
      <dsp:spPr>
        <a:xfrm>
          <a:off x="1283" y="673807"/>
          <a:ext cx="5006206" cy="30037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0" i="0" kern="1200">
              <a:solidFill>
                <a:schemeClr val="tx1"/>
              </a:solidFill>
            </a:rPr>
            <a:t>The content that you would like to reuse is: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>
              <a:solidFill>
                <a:schemeClr val="tx1"/>
              </a:solidFill>
            </a:rPr>
            <a:t>Your adaptation of </a:t>
          </a:r>
          <a:r>
            <a:rPr lang="en-GB" sz="1600" b="0" i="0" kern="1200" dirty="0">
              <a:solidFill>
                <a:schemeClr val="tx1"/>
              </a:solidFill>
              <a:hlinkClick xmlns:r="http://schemas.openxmlformats.org/officeDocument/2006/relationships" r:id="rId1" tooltip="https://github.com/opensciency/sprint-content/blob/main/open-data/Lesson1-WhatIsOpenData.md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Lesson 1 - What is Open Data from OpenSciency</a:t>
          </a:r>
          <a:endParaRPr lang="en-GB" sz="1600" b="0" i="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>
              <a:solidFill>
                <a:schemeClr val="tx1"/>
              </a:solidFill>
              <a:hlinkClick xmlns:r="http://schemas.openxmlformats.org/officeDocument/2006/relationships" r:id="rId2" tooltip="https://eurodoc.net/open-science-ambassadors-training/m1-open-science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M1 - Open Science Ambassador Training from EURODOC</a:t>
          </a:r>
          <a:endParaRPr lang="en-GB" sz="1600" b="0" i="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>
              <a:solidFill>
                <a:schemeClr val="tx1"/>
              </a:solidFill>
              <a:hlinkClick xmlns:r="http://schemas.openxmlformats.org/officeDocument/2006/relationships" r:id="rId3" tooltip="https://slideplayer.com/slide/12073970/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slide 3 from Why open science? presentation by Sarah Jones</a:t>
          </a:r>
          <a:endParaRPr lang="en-GB" sz="1600" b="0" i="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>
              <a:solidFill>
                <a:schemeClr val="tx1"/>
              </a:solidFill>
              <a:hlinkClick xmlns:r="http://schemas.openxmlformats.org/officeDocument/2006/relationships" r:id="rId3" tooltip="https://slideplayer.com/slide/12073970/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slide 10 from Why open science? presentation by Sarah Jones</a:t>
          </a:r>
          <a:endParaRPr lang="en-GB" sz="1600" b="0" i="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>
              <a:solidFill>
                <a:schemeClr val="tx1"/>
              </a:solidFill>
              <a:hlinkClick xmlns:r="http://schemas.openxmlformats.org/officeDocument/2006/relationships" r:id="rId3" tooltip="https://slideplayer.com/slide/12073970/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slide 5 from Why open science? presentation by Sarah Jones</a:t>
          </a:r>
          <a:r>
            <a:rPr lang="en-GB" sz="1600" b="0" i="0" kern="1200" dirty="0">
              <a:solidFill>
                <a:schemeClr val="tx1"/>
              </a:solidFill>
            </a:rPr>
            <a:t> combined with </a:t>
          </a:r>
          <a:r>
            <a:rPr lang="en-GB" sz="1600" b="0" i="0" kern="1200" dirty="0">
              <a:solidFill>
                <a:schemeClr val="tx1"/>
              </a:solidFill>
              <a:hlinkClick xmlns:r="http://schemas.openxmlformats.org/officeDocument/2006/relationships" r:id="rId4" tooltip="https://www.cos.io/initiatives/badges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the badges image and text from Center for Open Science</a:t>
          </a:r>
          <a:r>
            <a:rPr lang="en-GB" sz="1600" b="0" i="0" kern="1200" dirty="0">
              <a:solidFill>
                <a:schemeClr val="tx1"/>
              </a:solidFill>
            </a:rPr>
            <a:t> into a new adaptation</a:t>
          </a:r>
        </a:p>
      </dsp:txBody>
      <dsp:txXfrm>
        <a:off x="1283" y="673807"/>
        <a:ext cx="5006206" cy="3003723"/>
      </dsp:txXfrm>
    </dsp:sp>
    <dsp:sp modelId="{A4E4E4BB-AC14-084A-A709-1072C94694D0}">
      <dsp:nvSpPr>
        <dsp:cNvPr id="0" name=""/>
        <dsp:cNvSpPr/>
      </dsp:nvSpPr>
      <dsp:spPr>
        <a:xfrm>
          <a:off x="5508110" y="673807"/>
          <a:ext cx="5006206" cy="30037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3200" b="0" i="0" kern="1200" dirty="0">
              <a:solidFill>
                <a:schemeClr val="tx1"/>
              </a:solidFill>
            </a:rPr>
            <a:t>Steps: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GB" sz="2400" b="0" i="0" kern="1200" dirty="0">
              <a:solidFill>
                <a:schemeClr val="tx1"/>
              </a:solidFill>
            </a:rPr>
            <a:t> Check if reuse is allowed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GB" sz="2400" b="0" i="0" kern="1200" dirty="0">
              <a:solidFill>
                <a:schemeClr val="tx1"/>
              </a:solidFill>
            </a:rPr>
            <a:t> Is it allowed to combine together these contents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GB" sz="2400" b="0" i="0" kern="1200" dirty="0">
              <a:solidFill>
                <a:schemeClr val="tx1"/>
              </a:solidFill>
            </a:rPr>
            <a:t> Check the remix license compatibility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GB" sz="2400" b="0" i="0" kern="1200" dirty="0">
              <a:solidFill>
                <a:schemeClr val="tx1"/>
              </a:solidFill>
            </a:rPr>
            <a:t> Decide on the license of your work</a:t>
          </a:r>
        </a:p>
      </dsp:txBody>
      <dsp:txXfrm>
        <a:off x="5508110" y="673807"/>
        <a:ext cx="5006206" cy="300372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0B2CCD-C6F6-AB4B-9CBF-A76DE682F8DA}">
      <dsp:nvSpPr>
        <dsp:cNvPr id="0" name=""/>
        <dsp:cNvSpPr/>
      </dsp:nvSpPr>
      <dsp:spPr>
        <a:xfrm>
          <a:off x="632" y="572231"/>
          <a:ext cx="2466826" cy="148009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>
              <a:solidFill>
                <a:schemeClr val="tx1"/>
              </a:solidFill>
            </a:rPr>
            <a:t>Title</a:t>
          </a:r>
          <a:endParaRPr lang="en-GB" sz="5400" kern="1200" dirty="0">
            <a:solidFill>
              <a:schemeClr val="tx1"/>
            </a:solidFill>
          </a:endParaRPr>
        </a:p>
      </dsp:txBody>
      <dsp:txXfrm>
        <a:off x="632" y="572231"/>
        <a:ext cx="2466826" cy="1480095"/>
      </dsp:txXfrm>
    </dsp:sp>
    <dsp:sp modelId="{2BABF4D0-3BE7-B54B-8FFB-797CA967BDC1}">
      <dsp:nvSpPr>
        <dsp:cNvPr id="0" name=""/>
        <dsp:cNvSpPr/>
      </dsp:nvSpPr>
      <dsp:spPr>
        <a:xfrm>
          <a:off x="2714141" y="572231"/>
          <a:ext cx="2466826" cy="148009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>
              <a:solidFill>
                <a:schemeClr val="tx1"/>
              </a:solidFill>
            </a:rPr>
            <a:t>Author</a:t>
          </a:r>
        </a:p>
      </dsp:txBody>
      <dsp:txXfrm>
        <a:off x="2714141" y="572231"/>
        <a:ext cx="2466826" cy="1480095"/>
      </dsp:txXfrm>
    </dsp:sp>
    <dsp:sp modelId="{8DC4C171-DF7E-8D46-A385-ABA5478F92B9}">
      <dsp:nvSpPr>
        <dsp:cNvPr id="0" name=""/>
        <dsp:cNvSpPr/>
      </dsp:nvSpPr>
      <dsp:spPr>
        <a:xfrm>
          <a:off x="632" y="2299010"/>
          <a:ext cx="2466826" cy="148009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>
              <a:solidFill>
                <a:schemeClr val="tx1"/>
              </a:solidFill>
            </a:rPr>
            <a:t>Source</a:t>
          </a:r>
        </a:p>
      </dsp:txBody>
      <dsp:txXfrm>
        <a:off x="632" y="2299010"/>
        <a:ext cx="2466826" cy="1480095"/>
      </dsp:txXfrm>
    </dsp:sp>
    <dsp:sp modelId="{A37A20D1-B0F7-8443-86A1-A86E7DF5CA25}">
      <dsp:nvSpPr>
        <dsp:cNvPr id="0" name=""/>
        <dsp:cNvSpPr/>
      </dsp:nvSpPr>
      <dsp:spPr>
        <a:xfrm>
          <a:off x="2714141" y="2299010"/>
          <a:ext cx="2466826" cy="148009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>
              <a:solidFill>
                <a:schemeClr val="bg1"/>
              </a:solidFill>
            </a:rPr>
            <a:t>License</a:t>
          </a:r>
        </a:p>
      </dsp:txBody>
      <dsp:txXfrm>
        <a:off x="2714141" y="2299010"/>
        <a:ext cx="2466826" cy="148009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51BEE2-45DF-6A4A-9619-FB73C63B3D79}">
      <dsp:nvSpPr>
        <dsp:cNvPr id="0" name=""/>
        <dsp:cNvSpPr/>
      </dsp:nvSpPr>
      <dsp:spPr>
        <a:xfrm>
          <a:off x="0" y="644431"/>
          <a:ext cx="10515600" cy="6236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Used for including and referencing</a:t>
          </a:r>
          <a:r>
            <a:rPr lang="en-GB" sz="2600" b="1" kern="1200" dirty="0">
              <a:solidFill>
                <a:schemeClr val="tx1"/>
              </a:solidFill>
            </a:rPr>
            <a:t> restricted works with limited copyright</a:t>
          </a:r>
          <a:r>
            <a:rPr lang="en-GB" sz="2600" kern="1200" dirty="0">
              <a:solidFill>
                <a:schemeClr val="tx1"/>
              </a:solidFill>
            </a:rPr>
            <a:t> </a:t>
          </a:r>
          <a:endParaRPr lang="en-MK" sz="2600" kern="1200" dirty="0">
            <a:solidFill>
              <a:schemeClr val="tx1"/>
            </a:solidFill>
          </a:endParaRPr>
        </a:p>
      </dsp:txBody>
      <dsp:txXfrm>
        <a:off x="30442" y="674873"/>
        <a:ext cx="10454716" cy="562726"/>
      </dsp:txXfrm>
    </dsp:sp>
    <dsp:sp modelId="{5B16AADC-908F-B74D-A6B8-FA3BD7285FF8}">
      <dsp:nvSpPr>
        <dsp:cNvPr id="0" name=""/>
        <dsp:cNvSpPr/>
      </dsp:nvSpPr>
      <dsp:spPr>
        <a:xfrm>
          <a:off x="0" y="1342921"/>
          <a:ext cx="10515600" cy="62361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The amount of information quoted must be very limited</a:t>
          </a:r>
          <a:endParaRPr lang="en-MK" sz="2600" kern="1200" dirty="0">
            <a:solidFill>
              <a:schemeClr val="tx1"/>
            </a:solidFill>
          </a:endParaRPr>
        </a:p>
      </dsp:txBody>
      <dsp:txXfrm>
        <a:off x="30442" y="1373363"/>
        <a:ext cx="10454716" cy="562726"/>
      </dsp:txXfrm>
    </dsp:sp>
    <dsp:sp modelId="{B2AB6677-1D74-AF49-A2CF-E38A8F25F6BA}">
      <dsp:nvSpPr>
        <dsp:cNvPr id="0" name=""/>
        <dsp:cNvSpPr/>
      </dsp:nvSpPr>
      <dsp:spPr>
        <a:xfrm>
          <a:off x="0" y="1966531"/>
          <a:ext cx="10515600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e.g. 200-300 words from a book-length work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1966531"/>
        <a:ext cx="10515600" cy="430560"/>
      </dsp:txXfrm>
    </dsp:sp>
    <dsp:sp modelId="{2ED9BC6F-4716-5640-B476-3F013FCAAB1C}">
      <dsp:nvSpPr>
        <dsp:cNvPr id="0" name=""/>
        <dsp:cNvSpPr/>
      </dsp:nvSpPr>
      <dsp:spPr>
        <a:xfrm>
          <a:off x="0" y="2397091"/>
          <a:ext cx="10515600" cy="62361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Fair Use of copyright law</a:t>
          </a:r>
          <a:endParaRPr lang="en-MK" sz="2600" kern="1200" dirty="0">
            <a:solidFill>
              <a:schemeClr val="tx1"/>
            </a:solidFill>
          </a:endParaRPr>
        </a:p>
      </dsp:txBody>
      <dsp:txXfrm>
        <a:off x="30442" y="2427533"/>
        <a:ext cx="10454716" cy="562726"/>
      </dsp:txXfrm>
    </dsp:sp>
    <dsp:sp modelId="{D3E77D25-69D1-7244-8CF0-7C4E2B6B0631}">
      <dsp:nvSpPr>
        <dsp:cNvPr id="0" name=""/>
        <dsp:cNvSpPr/>
      </dsp:nvSpPr>
      <dsp:spPr>
        <a:xfrm>
          <a:off x="0" y="3020701"/>
          <a:ext cx="10515600" cy="6862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Sole purpose: illustration for teaching or scientific research with attribution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Varies across countries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3020701"/>
        <a:ext cx="10515600" cy="68620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283" y="673807"/>
          <a:ext cx="5006206" cy="30037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>
              <a:solidFill>
                <a:schemeClr val="tx1"/>
              </a:solidFill>
            </a:rPr>
            <a:t>Write attribution for the following learning resources that you have decided to incorporate in your learning materials:</a:t>
          </a:r>
          <a:endParaRPr lang="en-MK" sz="1800" kern="1200" dirty="0">
            <a:solidFill>
              <a:schemeClr val="tx1"/>
            </a:solidFill>
          </a:endParaRPr>
        </a:p>
        <a:p>
          <a:pPr marL="114300" lvl="1" indent="-114300" algn="ctr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b="0" kern="1200" dirty="0">
              <a:solidFill>
                <a:schemeClr val="tx1"/>
              </a:solidFill>
            </a:rPr>
            <a:t>image from </a:t>
          </a:r>
          <a:r>
            <a:rPr lang="en-GB" sz="1400" b="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https://creativecommons.org/2021/12/02/unesco-recommendation-on-open-science-ratified/</a:t>
          </a:r>
          <a:r>
            <a:rPr lang="en-GB" sz="1400" b="0" kern="1200" dirty="0">
              <a:solidFill>
                <a:schemeClr val="tx1"/>
              </a:solidFill>
            </a:rPr>
            <a:t> </a:t>
          </a:r>
          <a:endParaRPr lang="en-MK" sz="1400" kern="1200" dirty="0">
            <a:solidFill>
              <a:schemeClr val="tx1"/>
            </a:solidFill>
          </a:endParaRPr>
        </a:p>
        <a:p>
          <a:pPr marL="114300" lvl="1" indent="-114300" algn="ctr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b="0" kern="1200" dirty="0">
              <a:solidFill>
                <a:schemeClr val="tx1"/>
              </a:solidFill>
            </a:rPr>
            <a:t>TRIPLE TRAINING on Open Research Europe slides from </a:t>
          </a:r>
          <a:r>
            <a:rPr lang="en-GB" sz="1400" b="0" kern="1200" dirty="0">
              <a:solidFill>
                <a:schemeClr val="tx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https://project.gotriple.eu/triple-open-science-training-series/</a:t>
          </a:r>
          <a:r>
            <a:rPr lang="en-GB" sz="1400" b="0" kern="1200" dirty="0">
              <a:solidFill>
                <a:schemeClr val="tx1"/>
              </a:solidFill>
            </a:rPr>
            <a:t> </a:t>
          </a:r>
          <a:endParaRPr lang="en-MK" sz="1400" kern="1200" dirty="0">
            <a:solidFill>
              <a:schemeClr val="tx1"/>
            </a:solidFill>
          </a:endParaRPr>
        </a:p>
        <a:p>
          <a:pPr marL="114300" lvl="1" indent="-114300" algn="ctr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b="0" kern="1200" dirty="0">
              <a:solidFill>
                <a:schemeClr val="tx1"/>
              </a:solidFill>
            </a:rPr>
            <a:t>slide 3 from Why open science? presentation by Sarah Jones </a:t>
          </a:r>
          <a:r>
            <a:rPr lang="en-GB" sz="1400" b="0" u="sng" kern="1200" dirty="0">
              <a:solidFill>
                <a:schemeClr val="tx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https://slideplayer.com/slide/12073970/</a:t>
          </a:r>
          <a:r>
            <a:rPr lang="en-GB" sz="1400" b="0" u="sng" kern="1200" dirty="0">
              <a:solidFill>
                <a:schemeClr val="tx1"/>
              </a:solidFill>
            </a:rPr>
            <a:t> </a:t>
          </a:r>
          <a:endParaRPr lang="en-MK" sz="1400" kern="1200" dirty="0">
            <a:solidFill>
              <a:schemeClr val="tx1"/>
            </a:solidFill>
          </a:endParaRPr>
        </a:p>
        <a:p>
          <a:pPr marL="114300" lvl="1" indent="-114300" algn="ctr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b="0" kern="1200" dirty="0">
              <a:solidFill>
                <a:schemeClr val="tx1"/>
              </a:solidFill>
            </a:rPr>
            <a:t>Lesson 1: The What from </a:t>
          </a:r>
          <a:r>
            <a:rPr lang="en-GB" sz="1400" b="0" kern="1200" dirty="0">
              <a:solidFill>
                <a:schemeClr val="tx1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https://github.com/opensciency/sprint-content/blob/main/ethos-of-open/lesson1-intro-to-open-science.md</a:t>
          </a:r>
          <a:r>
            <a:rPr lang="en-GB" sz="1400" b="0" kern="1200" dirty="0">
              <a:solidFill>
                <a:schemeClr val="tx1"/>
              </a:solidFill>
            </a:rPr>
            <a:t> 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1283" y="673807"/>
        <a:ext cx="5006206" cy="3003723"/>
      </dsp:txXfrm>
    </dsp:sp>
    <dsp:sp modelId="{8FDC0DB2-8F60-F64B-96F3-CBB0A1D20947}">
      <dsp:nvSpPr>
        <dsp:cNvPr id="0" name=""/>
        <dsp:cNvSpPr/>
      </dsp:nvSpPr>
      <dsp:spPr>
        <a:xfrm>
          <a:off x="5508110" y="673807"/>
          <a:ext cx="5006206" cy="30037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>
              <a:solidFill>
                <a:schemeClr val="tx1"/>
              </a:solidFill>
            </a:rPr>
            <a:t>Are you able to find all TASL elements for each example?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b="0" kern="1200" dirty="0">
            <a:solidFill>
              <a:schemeClr val="tx1"/>
            </a:solidFill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kern="1200" dirty="0">
              <a:solidFill>
                <a:schemeClr val="tx1"/>
              </a:solidFill>
            </a:rPr>
            <a:t>What are the pitfalls of not using attribution?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5508110" y="673807"/>
        <a:ext cx="5006206" cy="300372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B49472-66C3-D94E-8577-F7EF601CC574}">
      <dsp:nvSpPr>
        <dsp:cNvPr id="0" name=""/>
        <dsp:cNvSpPr/>
      </dsp:nvSpPr>
      <dsp:spPr>
        <a:xfrm>
          <a:off x="0" y="50228"/>
          <a:ext cx="10515600" cy="7675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FAIR learning object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37467" y="87695"/>
        <a:ext cx="10440666" cy="692586"/>
      </dsp:txXfrm>
    </dsp:sp>
    <dsp:sp modelId="{75DFB5C3-FC05-DA41-B4D9-C90726514BD4}">
      <dsp:nvSpPr>
        <dsp:cNvPr id="0" name=""/>
        <dsp:cNvSpPr/>
      </dsp:nvSpPr>
      <dsp:spPr>
        <a:xfrm>
          <a:off x="0" y="817749"/>
          <a:ext cx="10515600" cy="2185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Offered to learners and instructors</a:t>
          </a:r>
          <a:endParaRPr lang="en-MK" sz="2500" kern="1200" dirty="0">
            <a:solidFill>
              <a:schemeClr val="tx1"/>
            </a:solidFill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Described with metadata using the RDA schema</a:t>
          </a:r>
          <a:endParaRPr lang="en-MK" sz="2500" kern="1200" dirty="0">
            <a:solidFill>
              <a:schemeClr val="tx1"/>
            </a:solidFill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Uniquely tagged</a:t>
          </a:r>
          <a:endParaRPr lang="en-MK" sz="2500" kern="1200" dirty="0">
            <a:solidFill>
              <a:schemeClr val="tx1"/>
            </a:solidFill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Stored in a repo</a:t>
          </a:r>
          <a:endParaRPr lang="en-MK" sz="2500" kern="1200" dirty="0">
            <a:solidFill>
              <a:schemeClr val="tx1"/>
            </a:solidFill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CC Licensed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0" y="817749"/>
        <a:ext cx="10515600" cy="2185920"/>
      </dsp:txXfrm>
    </dsp:sp>
    <dsp:sp modelId="{9FA6B74C-2AE7-FB47-BE09-94F79A4714B5}">
      <dsp:nvSpPr>
        <dsp:cNvPr id="0" name=""/>
        <dsp:cNvSpPr/>
      </dsp:nvSpPr>
      <dsp:spPr>
        <a:xfrm>
          <a:off x="0" y="3003669"/>
          <a:ext cx="10515600" cy="7675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Learner-centric learning materials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37467" y="3041136"/>
        <a:ext cx="10440666" cy="692586"/>
      </dsp:txXfrm>
    </dsp:sp>
    <dsp:sp modelId="{CA4BAC37-AB15-3C44-ADF1-5D5C468105D3}">
      <dsp:nvSpPr>
        <dsp:cNvPr id="0" name=""/>
        <dsp:cNvSpPr/>
      </dsp:nvSpPr>
      <dsp:spPr>
        <a:xfrm>
          <a:off x="0" y="3771189"/>
          <a:ext cx="10515600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Step 1: Focus on the goal and learning objectives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0" y="3771189"/>
        <a:ext cx="10515600" cy="529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01/08/2023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hyperlink" Target="https://wiki.creativecommons.org/wiki/Recommended_practices_for_attribution" TargetMode="Externa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ixteenmilesofstring/" TargetMode="External"/><Relationship Id="rId7" Type="http://schemas.openxmlformats.org/officeDocument/2006/relationships/hyperlink" Target="https://creativecommons.org/licenses/by-nc-nd/4.0/" TargetMode="External"/><Relationship Id="rId2" Type="http://schemas.openxmlformats.org/officeDocument/2006/relationships/hyperlink" Target="http://www.flickr.com/photos/sixteenmilesofstring/8256206923/in/set-72157632200936657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getify" TargetMode="External"/><Relationship Id="rId5" Type="http://schemas.openxmlformats.org/officeDocument/2006/relationships/hyperlink" Target="https://github.com/getify/You-Dont-Know-JS" TargetMode="External"/><Relationship Id="rId4" Type="http://schemas.openxmlformats.org/officeDocument/2006/relationships/hyperlink" Target="http://creativecommons.org/licenses/by/4.0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hyperlink" Target="https://en.wikipedia.org/wiki/Creative_Commons_license" TargetMode="Externa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faq/#can-i-combine-material-under-different-creative-commons-licenses-in-my-work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/4.0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faq/#can-i-combine-material-under-different-creative-commons-licenses-in-my-work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/4.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/>
              <a:t>Hierarchical Structure</a:t>
            </a:r>
            <a:br>
              <a:rPr lang="en-GB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39C7F-16BD-2148-B2F3-21C159BE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Attribution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A1134-5450-104C-8ACA-6A98613FEC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Moral right - </a:t>
            </a:r>
            <a:r>
              <a:rPr lang="en-GB" b="1" dirty="0"/>
              <a:t>always strongly recommended</a:t>
            </a:r>
          </a:p>
          <a:p>
            <a:r>
              <a:rPr lang="en-GB" b="1" dirty="0"/>
              <a:t>Ideal attribution =</a:t>
            </a:r>
            <a:r>
              <a:rPr lang="en-GB" dirty="0"/>
              <a:t> </a:t>
            </a:r>
            <a:r>
              <a:rPr lang="en-GB" b="1" dirty="0"/>
              <a:t>TASL</a:t>
            </a:r>
          </a:p>
          <a:p>
            <a:pPr lvl="1"/>
            <a:r>
              <a:rPr lang="en-GB" dirty="0"/>
              <a:t>Title - what is the name of the work</a:t>
            </a:r>
          </a:p>
          <a:p>
            <a:pPr lvl="1"/>
            <a:r>
              <a:rPr lang="en-GB" dirty="0"/>
              <a:t>Author - who allows you to use the work (name and link)</a:t>
            </a:r>
          </a:p>
          <a:p>
            <a:pPr lvl="1"/>
            <a:r>
              <a:rPr lang="en-GB" dirty="0"/>
              <a:t>Source - where can the work be found (link added to title)</a:t>
            </a:r>
          </a:p>
          <a:p>
            <a:pPr lvl="1"/>
            <a:r>
              <a:rPr lang="en-GB" dirty="0"/>
              <a:t>License - how can the work be used (name and link to the license)</a:t>
            </a:r>
          </a:p>
          <a:p>
            <a:r>
              <a:rPr lang="en-GB" dirty="0">
                <a:hlinkClick r:id="rId2"/>
              </a:rPr>
              <a:t>CC Recommended practices for attribution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6E32DDF-CF9B-D947-AB19-8EF6AE4E6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39036496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8CF18C-A815-7949-AA7E-F970B848157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22387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853DB-C1DB-8241-92FF-F372997F1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Attribution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E6AF6-FDE3-A943-B628-07A1B6F69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Image attribution</a:t>
            </a:r>
          </a:p>
          <a:p>
            <a:pPr lvl="1"/>
            <a:r>
              <a:rPr lang="en-GB" dirty="0"/>
              <a:t>"</a:t>
            </a:r>
            <a:r>
              <a:rPr lang="en-GB" dirty="0">
                <a:hlinkClick r:id="rId2"/>
              </a:rPr>
              <a:t>Creative Commons 10th Birthday Celebration San Francisco</a:t>
            </a:r>
            <a:r>
              <a:rPr lang="en-GB" dirty="0"/>
              <a:t>" by </a:t>
            </a:r>
            <a:r>
              <a:rPr lang="en-GB" dirty="0">
                <a:hlinkClick r:id="rId3"/>
              </a:rPr>
              <a:t>Timothy Vollmer</a:t>
            </a:r>
            <a:r>
              <a:rPr lang="en-GB" dirty="0"/>
              <a:t> is licensed under </a:t>
            </a:r>
            <a:r>
              <a:rPr lang="en-GB" dirty="0">
                <a:hlinkClick r:id="rId4"/>
              </a:rPr>
              <a:t>CC BY 4.0</a:t>
            </a:r>
            <a:endParaRPr lang="en-GB" dirty="0"/>
          </a:p>
          <a:p>
            <a:r>
              <a:rPr lang="en-GB" dirty="0"/>
              <a:t>Adapted image attribution</a:t>
            </a:r>
          </a:p>
          <a:p>
            <a:pPr lvl="1"/>
            <a:r>
              <a:rPr lang="en-GB" dirty="0"/>
              <a:t>"</a:t>
            </a:r>
            <a:r>
              <a:rPr lang="en-GB" dirty="0">
                <a:hlinkClick r:id="rId2"/>
              </a:rPr>
              <a:t>Creative Commons 10th Birthday Celebration San Francisco</a:t>
            </a:r>
            <a:r>
              <a:rPr lang="en-GB" dirty="0"/>
              <a:t>" by </a:t>
            </a:r>
            <a:r>
              <a:rPr lang="en-GB" dirty="0">
                <a:hlinkClick r:id="rId3"/>
              </a:rPr>
              <a:t>Timothy Vollmer</a:t>
            </a:r>
            <a:r>
              <a:rPr lang="en-GB" dirty="0"/>
              <a:t> is licensed under </a:t>
            </a:r>
            <a:r>
              <a:rPr lang="en-GB" dirty="0">
                <a:hlinkClick r:id="rId4"/>
              </a:rPr>
              <a:t>CC BY 4.0</a:t>
            </a:r>
            <a:r>
              <a:rPr lang="en-GB" dirty="0"/>
              <a:t> / Cropped from original</a:t>
            </a:r>
          </a:p>
          <a:p>
            <a:r>
              <a:rPr lang="en-GB" dirty="0"/>
              <a:t>Text attribution</a:t>
            </a:r>
          </a:p>
          <a:p>
            <a:pPr lvl="1"/>
            <a:r>
              <a:rPr lang="en-GB" dirty="0"/>
              <a:t>This chapter is from “</a:t>
            </a:r>
            <a:r>
              <a:rPr lang="en-GB" dirty="0">
                <a:hlinkClick r:id="rId5"/>
              </a:rPr>
              <a:t>You Don't Know JS Yet (2nd Edition)</a:t>
            </a:r>
            <a:r>
              <a:rPr lang="en-GB" dirty="0"/>
              <a:t>” by </a:t>
            </a:r>
            <a:r>
              <a:rPr lang="en-GB" dirty="0">
                <a:hlinkClick r:id="rId6"/>
              </a:rPr>
              <a:t>Kyle Simpson</a:t>
            </a:r>
            <a:r>
              <a:rPr lang="en-GB" dirty="0"/>
              <a:t>. The book is licensed under the </a:t>
            </a:r>
            <a:r>
              <a:rPr lang="en-GB" dirty="0">
                <a:hlinkClick r:id="rId7"/>
              </a:rPr>
              <a:t>CC BY-NC-ND 4.0 license</a:t>
            </a:r>
            <a:r>
              <a:rPr lang="en-GB" dirty="0"/>
              <a:t>. © 2019-2022 Kyle Simpson.</a:t>
            </a:r>
          </a:p>
          <a:p>
            <a:r>
              <a:rPr lang="en-GB" dirty="0"/>
              <a:t>Other</a:t>
            </a:r>
          </a:p>
          <a:p>
            <a:pPr lvl="1"/>
            <a:r>
              <a:rPr lang="en-GB" dirty="0"/>
              <a:t>Image by AUTHOR(link) from </a:t>
            </a:r>
            <a:r>
              <a:rPr lang="en-GB" dirty="0" err="1"/>
              <a:t>Pixabay</a:t>
            </a:r>
            <a:r>
              <a:rPr lang="en-GB" dirty="0"/>
              <a:t>(link)</a:t>
            </a:r>
            <a:br>
              <a:rPr lang="en-GB" dirty="0"/>
            </a:br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2EA1FA-ED73-A74F-B1FD-5FB41A102B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426910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789D1-11CB-4A46-ADDD-8FCF28BB6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Citing</a:t>
            </a:r>
          </a:p>
        </p:txBody>
      </p:sp>
      <p:graphicFrame>
        <p:nvGraphicFramePr>
          <p:cNvPr id="5" name="Content Placeholder 4" descr="Used for including and referencing restricted works with limited copyright.&#13;&#10;The amount of information quoted must be very limited, e.g. 200-300 words from a book-length work.&#13;&#10;Fair Use of copyright law&#13;&#10;Its sole purpose is illustration for teaching or scientific research with attribution.&#13;&#10;This varies across countries.&#13;&#10;">
            <a:extLst>
              <a:ext uri="{FF2B5EF4-FFF2-40B4-BE49-F238E27FC236}">
                <a16:creationId xmlns:a16="http://schemas.microsoft.com/office/drawing/2014/main" id="{8333E3B5-82A3-4F41-B841-804454EECD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213796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367A2E-52A2-784A-8215-7F6A1DD790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7467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Lets attribute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65391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47489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 descr="FAIR learning object is offered to learners and instructors, described with metadata using the RDA schema, uniquely tagged, stored in a repo, CC Licensed.&#13;&#10;Learner-centric learning materials step 1: Focus on the goal and learning objectives&#13;&#10;">
            <a:extLst>
              <a:ext uri="{FF2B5EF4-FFF2-40B4-BE49-F238E27FC236}">
                <a16:creationId xmlns:a16="http://schemas.microsoft.com/office/drawing/2014/main" id="{C01FCE02-E7A5-FC4B-B18F-A09EB2F974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18968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  <a:t>To cite this presentation, please copy and paste: </a:t>
            </a:r>
            <a:br>
              <a:rPr lang="en-US" sz="1200" dirty="0">
                <a:solidFill>
                  <a:schemeClr val="accent2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&lt;</a:t>
            </a:r>
            <a:r>
              <a:rPr lang="en-US" sz="1200" u="sng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Surname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, Name. (Date). Pres title, occasion of the presentation. </a:t>
            </a:r>
            <a:b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</a:b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Link to presentation in Skills4EOSC community on </a:t>
            </a:r>
            <a:r>
              <a:rPr lang="en-US" sz="1200" dirty="0" err="1">
                <a:solidFill>
                  <a:schemeClr val="accent3">
                    <a:lumMod val="75000"/>
                  </a:schemeClr>
                </a:solidFill>
                <a:latin typeface="Quicksand"/>
              </a:rPr>
              <a:t>Zenodo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Quicksand"/>
              </a:rPr>
              <a:t>&gt;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376984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irst we start with FAIR instructional design skills, then continue with FAIR guiding principles, and finally FAIR learning objects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239583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42015-E45A-024D-97A8-D257E22BDC7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12" name="Rounded Rectangle 11" descr="recommended license for use is CC BY">
            <a:extLst>
              <a:ext uri="{FF2B5EF4-FFF2-40B4-BE49-F238E27FC236}">
                <a16:creationId xmlns:a16="http://schemas.microsoft.com/office/drawing/2014/main" id="{1C8E6A60-6A76-024F-B2E5-4C7022E9A7E0}"/>
              </a:ext>
            </a:extLst>
          </p:cNvPr>
          <p:cNvSpPr/>
          <p:nvPr/>
        </p:nvSpPr>
        <p:spPr>
          <a:xfrm>
            <a:off x="3009334" y="3057525"/>
            <a:ext cx="9097492" cy="371475"/>
          </a:xfrm>
          <a:prstGeom prst="round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ounded Rectangle 12" descr="not recommended for use are CC ND licenses">
            <a:extLst>
              <a:ext uri="{FF2B5EF4-FFF2-40B4-BE49-F238E27FC236}">
                <a16:creationId xmlns:a16="http://schemas.microsoft.com/office/drawing/2014/main" id="{8E3C70B7-6BA4-674F-8225-2997998A95E4}"/>
              </a:ext>
            </a:extLst>
          </p:cNvPr>
          <p:cNvSpPr/>
          <p:nvPr/>
        </p:nvSpPr>
        <p:spPr>
          <a:xfrm>
            <a:off x="3009334" y="4610100"/>
            <a:ext cx="9097492" cy="909359"/>
          </a:xfrm>
          <a:prstGeom prst="roundRect">
            <a:avLst/>
          </a:prstGeom>
          <a:solidFill>
            <a:schemeClr val="accent6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06717B-FD09-1C4A-9935-70090C1C97E7}"/>
              </a:ext>
            </a:extLst>
          </p:cNvPr>
          <p:cNvSpPr txBox="1"/>
          <p:nvPr/>
        </p:nvSpPr>
        <p:spPr>
          <a:xfrm>
            <a:off x="3156405" y="5767263"/>
            <a:ext cx="90355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Taken from </a:t>
            </a:r>
            <a:r>
              <a:rPr lang="en-GB" sz="1050" dirty="0">
                <a:hlinkClick r:id="rId2"/>
              </a:rPr>
              <a:t>Creative Commons license Wikipage</a:t>
            </a:r>
            <a:r>
              <a:rPr lang="en-GB" sz="1050" dirty="0"/>
              <a:t> (2023, June 21) in Wikipedia licensed under the </a:t>
            </a:r>
            <a:r>
              <a:rPr lang="en-GB" sz="1050" dirty="0">
                <a:hlinkClick r:id="rId3"/>
              </a:rPr>
              <a:t>Creative Commons Attribution-ShareAlike License 4.0</a:t>
            </a:r>
            <a:r>
              <a:rPr lang="en-GB" sz="1050" dirty="0"/>
              <a:t> /  cropped</a:t>
            </a:r>
          </a:p>
        </p:txBody>
      </p:sp>
      <p:pic>
        <p:nvPicPr>
          <p:cNvPr id="10" name="Content Placeholder 9" descr="A screen shot of a computer&#10;&#10;Description automatically generated">
            <a:extLst>
              <a:ext uri="{FF2B5EF4-FFF2-40B4-BE49-F238E27FC236}">
                <a16:creationId xmlns:a16="http://schemas.microsoft.com/office/drawing/2014/main" id="{0414A941-7605-A749-A1BE-E67799BB675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386"/>
          <a:stretch/>
        </p:blipFill>
        <p:spPr>
          <a:xfrm>
            <a:off x="2980112" y="1985963"/>
            <a:ext cx="9126714" cy="3643311"/>
          </a:xfrm>
        </p:spPr>
      </p:pic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789F64B0-BE5A-BA42-BC98-8B5266810C1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401"/>
          <a:stretch/>
        </p:blipFill>
        <p:spPr>
          <a:xfrm>
            <a:off x="147071" y="1338541"/>
            <a:ext cx="2862263" cy="497451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D6D331-769B-C34C-8C0E-217D7D3EC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488" y="365129"/>
            <a:ext cx="10515600" cy="1325563"/>
          </a:xfrm>
        </p:spPr>
        <p:txBody>
          <a:bodyPr/>
          <a:lstStyle/>
          <a:p>
            <a:r>
              <a:rPr lang="en-GB" dirty="0"/>
              <a:t>Creative Commons Licenses</a:t>
            </a:r>
          </a:p>
        </p:txBody>
      </p:sp>
    </p:spTree>
    <p:extLst>
      <p:ext uri="{BB962C8B-B14F-4D97-AF65-F5344CB8AC3E}">
        <p14:creationId xmlns:p14="http://schemas.microsoft.com/office/powerpoint/2010/main" val="1315071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41129AD-64FB-8D43-B775-A9FC513BF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and Remixing CCs</a:t>
            </a:r>
          </a:p>
        </p:txBody>
      </p:sp>
      <p:graphicFrame>
        <p:nvGraphicFramePr>
          <p:cNvPr id="4" name="Content Placeholder 3" descr="Combining is when you combine learning materials from different sources available under different licenses.&#13;&#10;You may combine any CC-licensed content so long as you provide attribution and comply with the NonCommercial restriction if it applies.&#13;&#10;Remixing or derivative is when the modified work manifests sufficient new creativity to be copyrightable.&#13;&#10;No derivative work is when excerpt is used to illuminate an idea or provide an example in another larger work.&#13;&#10;Adaptation is when excerpts are combined with other material in a way that creates some new version of the original form.">
            <a:extLst>
              <a:ext uri="{FF2B5EF4-FFF2-40B4-BE49-F238E27FC236}">
                <a16:creationId xmlns:a16="http://schemas.microsoft.com/office/drawing/2014/main" id="{50A998C1-102E-7047-A0C3-C5BA6A7EFF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03397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AB423-F66F-1141-B39D-ECB91355E9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19203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1"/>
            <a:ext cx="10515600" cy="1325563"/>
          </a:xfrm>
        </p:spPr>
        <p:txBody>
          <a:bodyPr/>
          <a:lstStyle/>
          <a:p>
            <a:r>
              <a:rPr lang="en-GB" dirty="0"/>
              <a:t>Remixing </a:t>
            </a:r>
            <a:r>
              <a:rPr lang="en-GB" b="1" dirty="0"/>
              <a:t>compatible</a:t>
            </a:r>
            <a:r>
              <a:rPr lang="en-GB" dirty="0"/>
              <a:t> CCs </a:t>
            </a:r>
            <a:endParaRPr lang="en-GB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8" name="Content Placeholder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FEC2D7A-B37F-6D49-A52B-F14F89E173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045" y="926893"/>
            <a:ext cx="8465910" cy="5004213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6F82BCA-28FF-0944-BC93-D6A1CB7B2583}"/>
              </a:ext>
            </a:extLst>
          </p:cNvPr>
          <p:cNvSpPr txBox="1"/>
          <p:nvPr/>
        </p:nvSpPr>
        <p:spPr>
          <a:xfrm>
            <a:off x="1863045" y="6043752"/>
            <a:ext cx="9035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CC License Compatibility Chart from </a:t>
            </a:r>
            <a:r>
              <a:rPr lang="en-GB" dirty="0">
                <a:hlinkClick r:id="rId3"/>
              </a:rPr>
              <a:t>CC FAQ website</a:t>
            </a:r>
            <a:r>
              <a:rPr lang="en-GB" dirty="0"/>
              <a:t> licensed under the </a:t>
            </a:r>
            <a:r>
              <a:rPr lang="en-GB" dirty="0">
                <a:hlinkClick r:id="rId4"/>
              </a:rPr>
              <a:t>CC BY 4.0 license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254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913D7-545E-2D4B-8148-EE15CFC8A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Adapter’s license</a:t>
            </a:r>
          </a:p>
        </p:txBody>
      </p:sp>
      <p:pic>
        <p:nvPicPr>
          <p:cNvPr id="6" name="Content Placeholder 5" descr="A graph with green and yellow squares&#10;&#10;Description automatically generated">
            <a:extLst>
              <a:ext uri="{FF2B5EF4-FFF2-40B4-BE49-F238E27FC236}">
                <a16:creationId xmlns:a16="http://schemas.microsoft.com/office/drawing/2014/main" id="{C4CBA150-3543-EA4C-A1F5-50AA9F000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04226"/>
            <a:ext cx="10515600" cy="396551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E6FF83-D6FD-5E42-A3C5-39D8AB06FD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96295F-18CD-2245-8AF8-0F4DD92B6F22}"/>
              </a:ext>
            </a:extLst>
          </p:cNvPr>
          <p:cNvSpPr txBox="1"/>
          <p:nvPr/>
        </p:nvSpPr>
        <p:spPr>
          <a:xfrm>
            <a:off x="1863045" y="6043752"/>
            <a:ext cx="9035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Adapter’s license chart from </a:t>
            </a:r>
            <a:r>
              <a:rPr lang="en-GB" dirty="0">
                <a:hlinkClick r:id="rId3"/>
              </a:rPr>
              <a:t>CC FAQ website</a:t>
            </a:r>
            <a:r>
              <a:rPr lang="en-GB" dirty="0"/>
              <a:t> licensed under the </a:t>
            </a:r>
            <a:r>
              <a:rPr lang="en-GB" dirty="0">
                <a:hlinkClick r:id="rId4"/>
              </a:rPr>
              <a:t>CC BY 4.0 license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661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Lets work with licenses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92253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Lets work with licenses </a:t>
            </a:r>
            <a:r>
              <a:rPr lang="en-GB" dirty="0" err="1"/>
              <a:t>cont</a:t>
            </a:r>
            <a:endParaRPr lang="en-GB" u="sng" dirty="0"/>
          </a:p>
        </p:txBody>
      </p:sp>
      <p:graphicFrame>
        <p:nvGraphicFramePr>
          <p:cNvPr id="5" name="Content Placeholder 4" descr="•Analyse the URL…&#10;•Is it FAIR for learners?&#10;•Is it FAIR for trainers?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795032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797101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</TotalTime>
  <Words>873</Words>
  <Application>Microsoft Macintosh PowerPoint</Application>
  <DocSecurity>0</DocSecurity>
  <PresentationFormat>Widescreen</PresentationFormat>
  <Paragraphs>102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Quicksand SemiBold</vt:lpstr>
      <vt:lpstr>Calibri</vt:lpstr>
      <vt:lpstr>Arial</vt:lpstr>
      <vt:lpstr>Quicksand</vt:lpstr>
      <vt:lpstr>Tema di Office</vt:lpstr>
      <vt:lpstr>Hierarchical Structure </vt:lpstr>
      <vt:lpstr>Learning Objectives</vt:lpstr>
      <vt:lpstr>Agenda</vt:lpstr>
      <vt:lpstr>Creative Commons Licenses</vt:lpstr>
      <vt:lpstr>Combining and Remixing CCs</vt:lpstr>
      <vt:lpstr>Remixing compatible CCs </vt:lpstr>
      <vt:lpstr>Adapter’s license</vt:lpstr>
      <vt:lpstr>Lets work with licenses</vt:lpstr>
      <vt:lpstr>Lets work with licenses cont</vt:lpstr>
      <vt:lpstr>Attribution</vt:lpstr>
      <vt:lpstr>Attribution examples</vt:lpstr>
      <vt:lpstr>Citing</vt:lpstr>
      <vt:lpstr>Lets attribute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35</cp:revision>
  <dcterms:created xsi:type="dcterms:W3CDTF">2022-09-22T13:19:16Z</dcterms:created>
  <dcterms:modified xsi:type="dcterms:W3CDTF">2023-08-01T10:08:40Z</dcterms:modified>
  <cp:category/>
  <dc:identifier/>
  <cp:contentStatus/>
  <dc:language/>
  <cp:version/>
</cp:coreProperties>
</file>